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40"/>
  </p:normalViewPr>
  <p:slideViewPr>
    <p:cSldViewPr snapToGrid="0" snapToObjects="1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1E6CE-D29D-F042-AFB3-51FAFA8EAB37}" type="datetimeFigureOut">
              <a:rPr lang="en-US" smtClean="0"/>
              <a:t>8/3/22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4E773-F874-6B44-8074-5D2D54360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4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z="1000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65887">
              <a:defRPr/>
            </a:pPr>
            <a:fld id="{8D533508-7AB7-4AB0-906C-C84607D8DBC9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60459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D6DF0-2473-D3A1-E07A-20EE0F67D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30960-3A3C-4243-2677-822C8768D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8053C-730C-619F-1619-16B6442B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09249-24AA-2772-44D0-CCA0B359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4D582-271E-B017-2051-3D1A9BB8C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0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7BC50-3791-9EEE-C3C8-C8B133AB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65B2A-D78F-3191-32B8-78A8090D5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2EBFA-C658-8112-4EA0-8CE965528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00045-BBE4-CD4F-28DA-B9BF4F5A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01C36-6CC1-8B1F-5367-9F21CE752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EC230-7596-DC52-0311-B37CC71F5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92166-2D8B-E0B3-AD9B-DB218975B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82CEA-F062-AD83-A386-EA480A33B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9EF3B-F742-EDC8-592E-881E6C533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9AAFE-96B2-DA87-44B3-BDBF8454B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9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28B14-D0DC-CCA9-BEDE-FE8DFD6A4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5879B-5427-AB07-AC96-CF7FB54A3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EEB5B-4C51-4853-D9B2-B555483C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ADC79-5FBD-2B13-F783-B6994BEFD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8890D-FE61-72CD-707A-ED41D78A6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A07B1-73E4-C216-67FE-B59EADE2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E44E4-5C5E-A0D1-71A2-BD181F91B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47485-E389-75BD-7401-1299897E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03D54-251D-3671-7EBB-D2175E0F1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807A7-8BDE-DA25-2759-A386C8C7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2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1270C-6A19-0ED3-A558-6F8C8C1A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C9E27-9DE5-E8CB-C704-4CB839A07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101B1-3522-8D09-DE88-18AA141D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84E4D-1E07-8350-852B-AF0E4001A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3199D-A13E-9DEE-A2E1-DE64B0C5E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7CCEF-61B9-2E3C-7AFD-0AE012789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0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F7D70-E6DE-3D02-ECA6-13C1CE4D0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36CA9-33E9-2F80-4C36-6F46C9337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5DE63F-1915-AA55-3A8C-AF13DB77D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A07132-E8E7-8C1D-6DFD-11CB0BF81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3A832E-D00F-E657-9E35-1AC8C4AF1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82EEF8-88FF-ED4A-DCF5-91C701D54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D8C5-E20A-2288-E1B7-EEBC6C5E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0C540C-1EBC-A43C-B31C-2627D0BF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A7D6-E7F7-166B-22D8-8041547F4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B6908-00BC-BFB0-8B58-0A8158E2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7093EA-323B-C171-D209-1E1F702AC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51EBB-4C5B-1954-06AF-E465588C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1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991761-A232-D5FB-F2E9-A9AAAEE6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E3BDE-10D9-0E05-7D43-1DD3EF026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D3026F-EF8F-F71E-2769-6C6776E5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6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65B9-8185-F6D1-E22E-32EF61D2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EC184-E8E5-3F26-09B5-850985E1B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17883-0784-3550-189F-0B1ABE5CB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15AF7-0E13-B1DB-6B9E-5E64CCD15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41DC7-6737-F81E-0669-F0BA65548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21069-CB7B-7792-2110-419EA82A4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E7AC2-E880-3843-8ECB-EE2501E64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9B0D5-7C49-6CCD-523B-F2D2F3E20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6719F-F8FD-B274-279D-DC33F6F1F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AE5F7-8CAA-F6BD-9966-64B608F9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C4CCB4-B17B-3038-A018-A073703F3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9568C-D6DA-EEC0-8387-F1F130AE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0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B9A080-B3E3-A05B-A59A-9BF7D04A9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6E24A-A7D5-395F-6E97-465FF77BF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FE009-108B-D0A7-D498-1239FA7481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D1BDA-85EA-CB45-8D86-21B494B4B117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B49DA-7DAB-772A-78C6-AE81EB7FA6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9CAE3-619C-1BF5-7874-4318E23954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C0E53-A885-3144-BCA4-7C18FBBA9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5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A71C-78F0-4E0C-A734-7AF77990F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-1"/>
            <a:ext cx="9144000" cy="1070763"/>
          </a:xfrm>
        </p:spPr>
        <p:txBody>
          <a:bodyPr>
            <a:noAutofit/>
          </a:bodyPr>
          <a:lstStyle/>
          <a:p>
            <a:pPr algn="ctr"/>
            <a:r>
              <a:rPr lang="en-US" b="1">
                <a:cs typeface="Calibri"/>
              </a:rPr>
              <a:t>Small Group Questions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0" y="5675365"/>
            <a:ext cx="9144000" cy="119969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159A6-23E6-4E68-8582-AEFA6DD8D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423" y="1070763"/>
            <a:ext cx="8229600" cy="442587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What is your Tribe’s goal? 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What does success look like for your Tribe?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What resources are needed to reach your Tribe’s goal?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Tribe’s self- assessment: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2800"/>
              <a:t>Tribal Justice System: Readiness? Strengths, weaknesses? Organized?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2800"/>
              <a:t>Justice System partners: local (city?); State; Federal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Community scan – resource map; police resources</a:t>
            </a:r>
          </a:p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79856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Small Group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Group Questions</dc:title>
  <dc:creator>Michelle Demmert</dc:creator>
  <cp:lastModifiedBy>Michelle Demmert</cp:lastModifiedBy>
  <cp:revision>1</cp:revision>
  <dcterms:created xsi:type="dcterms:W3CDTF">2022-08-04T01:58:10Z</dcterms:created>
  <dcterms:modified xsi:type="dcterms:W3CDTF">2022-08-04T02:00:01Z</dcterms:modified>
</cp:coreProperties>
</file>