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262" r:id="rId4"/>
    <p:sldId id="261" r:id="rId5"/>
    <p:sldId id="257" r:id="rId6"/>
    <p:sldId id="263" r:id="rId7"/>
    <p:sldId id="259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694"/>
  </p:normalViewPr>
  <p:slideViewPr>
    <p:cSldViewPr snapToGrid="0" snapToObjects="1">
      <p:cViewPr varScale="1">
        <p:scale>
          <a:sx n="194" d="100"/>
          <a:sy n="194" d="100"/>
        </p:scale>
        <p:origin x="208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229E-82DC-B04A-AAB3-E7CF8CCFB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1539D-9A90-F94F-B88E-EECA95C11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22367-08F3-1B45-836A-870D2AE67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34D6-8773-CC46-B455-67725F766FAA}" type="datetimeFigureOut">
              <a:rPr lang="en-US" smtClean="0"/>
              <a:t>8/31/20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CA1BC-AF9F-3345-8E77-8DEEB82C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349AB-E483-7F49-95E4-44A13B2F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9B42C-C33D-9C46-B7CB-08226576A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2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206FB-D9F5-E047-A058-68E3F4F9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F8193-D969-874D-B632-1E1C9A2DE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EFF2D-5DDD-C24E-A8B9-504F357B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34D6-8773-CC46-B455-67725F766FAA}" type="datetimeFigureOut">
              <a:rPr lang="en-US" smtClean="0"/>
              <a:t>8/31/20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D91C4-3D81-964E-AB35-FE030F49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13270-70CD-B048-AE2F-13D14B5D6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9B42C-C33D-9C46-B7CB-08226576A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A2513A-FAEF-004C-9F1C-B01184B36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D629D-53C3-5845-897C-1CA9017CF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CBFA1-932D-694E-A67D-C95C49A1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34D6-8773-CC46-B455-67725F766FAA}" type="datetimeFigureOut">
              <a:rPr lang="en-US" smtClean="0"/>
              <a:t>8/31/20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12218-040C-BD41-9A70-AA74642E1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086F4-7356-134F-8F62-2232E043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9B42C-C33D-9C46-B7CB-08226576A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1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84A9-3C10-FE4B-A096-1B603AE0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05AF6-AE71-F44C-B433-E17657246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48240-4020-AA40-9CE2-E17D3E763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34D6-8773-CC46-B455-67725F766FAA}" type="datetimeFigureOut">
              <a:rPr lang="en-US" smtClean="0"/>
              <a:t>8/31/20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00DF0-1EAF-3348-89BA-65E535A2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0078B-2B86-DB40-9F76-B00B1A552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9B42C-C33D-9C46-B7CB-08226576A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4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EDA37-2C30-B54A-B382-4E47F963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8AC5C-61DB-DA40-8C36-A6866B949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1978A-E0E4-2D4D-B7A0-A504062B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34D6-8773-CC46-B455-67725F766FAA}" type="datetimeFigureOut">
              <a:rPr lang="en-US" smtClean="0"/>
              <a:t>8/31/20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3689E-7452-E446-983D-FDDED149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77BD9-FE7A-ED48-BCA7-75A70BC2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9B42C-C33D-9C46-B7CB-08226576A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8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098F9-FBD7-4541-9DFE-24AF0D71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CBBDA-BE47-544A-995D-138340F80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53CC7-2BC5-6949-AF6F-19D867E34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8E3BA-A71A-2741-9DC5-10B0BE7E3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34D6-8773-CC46-B455-67725F766FAA}" type="datetimeFigureOut">
              <a:rPr lang="en-US" smtClean="0"/>
              <a:t>8/31/20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302E9-28FA-A74E-BCDB-14786585B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00F64-E652-4145-A13E-67B544F07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9B42C-C33D-9C46-B7CB-08226576A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3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9E97-8099-754F-B3C6-61DC73539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4FFE1-335C-8847-A89C-D0F99A7DC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81D99-5772-A845-8147-256593229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E0B96-78AB-E641-AC53-7756FA77B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1DF33B-3DCA-E344-A9CA-053E9759C4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00892E-826B-C546-A7A2-C391B4F2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34D6-8773-CC46-B455-67725F766FAA}" type="datetimeFigureOut">
              <a:rPr lang="en-US" smtClean="0"/>
              <a:t>8/31/20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F6DC7E-629A-9049-A500-40404D79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3CA61-1297-B245-9837-5CD43286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9B42C-C33D-9C46-B7CB-08226576A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3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842C4-A7A8-E34A-B800-ED2890A3E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C43E0C-7A23-A44C-B485-2EC113082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34D6-8773-CC46-B455-67725F766FAA}" type="datetimeFigureOut">
              <a:rPr lang="en-US" smtClean="0"/>
              <a:t>8/31/20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729859-0C3E-A143-974D-D5E75660A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CBC9F-86D0-7C4D-8AFB-CB488471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9B42C-C33D-9C46-B7CB-08226576A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5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F238F7-539A-C744-B1F1-1112C761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34D6-8773-CC46-B455-67725F766FAA}" type="datetimeFigureOut">
              <a:rPr lang="en-US" smtClean="0"/>
              <a:t>8/31/20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6321FF-C8FA-9946-A005-1B6AED6B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6CE20-E9B3-0E4A-BCDA-FC1658E4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9B42C-C33D-9C46-B7CB-08226576A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3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5FDDA-2127-3E45-BAA7-6B777FEF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02364-3B14-7240-91EE-3DB38C82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747B5-A300-3F47-939C-29C230A59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B5CCC-8587-1547-851A-4D591E2DA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34D6-8773-CC46-B455-67725F766FAA}" type="datetimeFigureOut">
              <a:rPr lang="en-US" smtClean="0"/>
              <a:t>8/31/20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E57E1-77AC-3D4C-AA27-9BA7DEED8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8B632-2A18-F34F-A877-F81D7FFB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9B42C-C33D-9C46-B7CB-08226576A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B870A-67EB-834E-9325-DAEE5BA8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699C0E-D561-474C-9793-27B4246BF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FBA37-6441-7743-B10B-1EA2844E8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F9A93-020D-7343-BE7B-BB0BCEBB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34D6-8773-CC46-B455-67725F766FAA}" type="datetimeFigureOut">
              <a:rPr lang="en-US" smtClean="0"/>
              <a:t>8/31/20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36DB4-BE87-A14F-A1E8-907E2EE7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67C66-8052-CD4C-85F4-C3BD9B1D2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9B42C-C33D-9C46-B7CB-08226576A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1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3DB1C7-0ED4-B644-9B96-4ECB4ECA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20694-6854-1B44-8C16-5EEE9E877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A16A8-F3FC-B94C-B51D-321A36B3F7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B34D6-8773-CC46-B455-67725F766FAA}" type="datetimeFigureOut">
              <a:rPr lang="en-US" smtClean="0"/>
              <a:t>8/31/20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D2767-E68A-804D-9C87-1389BE8C37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DA4BC-77CD-8847-9F1C-80DA925D1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B42C-C33D-9C46-B7CB-08226576A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0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ld bus is parked on the grass&#10;&#10;Description automatically generated">
            <a:extLst>
              <a:ext uri="{FF2B5EF4-FFF2-40B4-BE49-F238E27FC236}">
                <a16:creationId xmlns:a16="http://schemas.microsoft.com/office/drawing/2014/main" id="{AF6CC24B-10FE-FC40-BD89-7FCD5CDB6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75609"/>
            <a:ext cx="60960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158383-9947-0E43-A9E9-D9189FB0D545}"/>
              </a:ext>
            </a:extLst>
          </p:cNvPr>
          <p:cNvSpPr txBox="1"/>
          <p:nvPr/>
        </p:nvSpPr>
        <p:spPr>
          <a:xfrm>
            <a:off x="321529" y="428987"/>
            <a:ext cx="8397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Bus 142</a:t>
            </a:r>
          </a:p>
          <a:p>
            <a:r>
              <a:rPr lang="en-US" sz="2400" dirty="0"/>
              <a:t>(a.k.a., Stampede Trail Bus, Magic Bus, Into the Wild Bus, </a:t>
            </a:r>
            <a:r>
              <a:rPr lang="en-US" sz="2400" i="1" dirty="0"/>
              <a:t>The</a:t>
            </a:r>
            <a:r>
              <a:rPr lang="en-US" sz="2400" dirty="0"/>
              <a:t> Bus)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C43047-74FB-BB42-9135-E6D5E4680BA9}"/>
              </a:ext>
            </a:extLst>
          </p:cNvPr>
          <p:cNvSpPr txBox="1"/>
          <p:nvPr/>
        </p:nvSpPr>
        <p:spPr>
          <a:xfrm>
            <a:off x="6553200" y="2150918"/>
            <a:ext cx="507600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Quick history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1940’s era International Harvester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1950’s Fairbanks public transit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1960’s Construction crew housing Stampede Trail</a:t>
            </a:r>
          </a:p>
          <a:p>
            <a:r>
              <a:rPr lang="en-US" dirty="0"/>
              <a:t>	then abandoned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1970’s impromptu shelter for hunters/hikers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1992 Christopher McCandless stays for 114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1996 J. Krakauer book “Into the Wild”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2007 S. Penn movie “Into the Wild”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2020 AK DNR removes as safety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2020 UAMN chosen as repository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403A4-06F1-9C4D-97E1-85FEEB692751}"/>
              </a:ext>
            </a:extLst>
          </p:cNvPr>
          <p:cNvSpPr txBox="1"/>
          <p:nvPr/>
        </p:nvSpPr>
        <p:spPr>
          <a:xfrm>
            <a:off x="457200" y="1548367"/>
            <a:ext cx="4237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i="1" dirty="0"/>
              <a:t>A State-owned (DNR) historic object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i="1" dirty="0"/>
              <a:t>International icon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423F9-A611-4B4D-BA98-A2166960D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090" y="515340"/>
            <a:ext cx="1550449" cy="559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1D93F3-A080-6242-B633-4BD705D306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090" y="1157625"/>
            <a:ext cx="2364805" cy="5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13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98D017-73F7-3046-A989-9B284A0FEF59}"/>
              </a:ext>
            </a:extLst>
          </p:cNvPr>
          <p:cNvSpPr txBox="1"/>
          <p:nvPr/>
        </p:nvSpPr>
        <p:spPr>
          <a:xfrm>
            <a:off x="5145749" y="1316458"/>
            <a:ext cx="318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Collection and </a:t>
            </a:r>
          </a:p>
          <a:p>
            <a:r>
              <a:rPr lang="en-US" sz="2400" dirty="0"/>
              <a:t>Current Condition,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D77E8-9539-F24E-AFFA-9191069E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23" y="984463"/>
            <a:ext cx="4396509" cy="3297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filled, person, sitting, person&#10;&#10;Description automatically generated">
            <a:extLst>
              <a:ext uri="{FF2B5EF4-FFF2-40B4-BE49-F238E27FC236}">
                <a16:creationId xmlns:a16="http://schemas.microsoft.com/office/drawing/2014/main" id="{28657712-7FB2-354E-ABA3-8C1E35988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0" y="419101"/>
            <a:ext cx="3375314" cy="4500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lane flying in the sky&#10;&#10;Description automatically generated">
            <a:extLst>
              <a:ext uri="{FF2B5EF4-FFF2-40B4-BE49-F238E27FC236}">
                <a16:creationId xmlns:a16="http://schemas.microsoft.com/office/drawing/2014/main" id="{1F455C66-7A3E-8A4D-8765-5E178625B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387" y="3141517"/>
            <a:ext cx="4396509" cy="3297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grass, outdoor, table, items&#10;&#10;Description automatically generated">
            <a:extLst>
              <a:ext uri="{FF2B5EF4-FFF2-40B4-BE49-F238E27FC236}">
                <a16:creationId xmlns:a16="http://schemas.microsoft.com/office/drawing/2014/main" id="{F5753F53-1208-274D-BEDE-055F694EF5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74344" y="4193042"/>
            <a:ext cx="1925021" cy="2566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223DBA-7D43-D04B-9FBB-25CADAD302D0}"/>
              </a:ext>
            </a:extLst>
          </p:cNvPr>
          <p:cNvSpPr txBox="1"/>
          <p:nvPr/>
        </p:nvSpPr>
        <p:spPr>
          <a:xfrm>
            <a:off x="9177200" y="6254233"/>
            <a:ext cx="3014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Images: AK Air National Guard</a:t>
            </a:r>
          </a:p>
        </p:txBody>
      </p:sp>
    </p:spTree>
    <p:extLst>
      <p:ext uri="{BB962C8B-B14F-4D97-AF65-F5344CB8AC3E}">
        <p14:creationId xmlns:p14="http://schemas.microsoft.com/office/powerpoint/2010/main" val="107478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D1B829-7F67-184E-B0E7-F3CBC1E0E52C}"/>
              </a:ext>
            </a:extLst>
          </p:cNvPr>
          <p:cNvSpPr txBox="1"/>
          <p:nvPr/>
        </p:nvSpPr>
        <p:spPr>
          <a:xfrm>
            <a:off x="2278485" y="498764"/>
            <a:ext cx="309520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Transfer to Fairbanks*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Before end of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Carlile</a:t>
            </a:r>
            <a:r>
              <a:rPr lang="en-US" sz="2000" dirty="0"/>
              <a:t> Transportation?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*contingent on MOU - pending</a:t>
            </a:r>
          </a:p>
        </p:txBody>
      </p:sp>
      <p:pic>
        <p:nvPicPr>
          <p:cNvPr id="4" name="Picture 3" descr="A truck that is driving down the road&#10;&#10;Description automatically generated">
            <a:extLst>
              <a:ext uri="{FF2B5EF4-FFF2-40B4-BE49-F238E27FC236}">
                <a16:creationId xmlns:a16="http://schemas.microsoft.com/office/drawing/2014/main" id="{80D411B0-428B-8542-80BE-45B5525E2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968" y="1956665"/>
            <a:ext cx="6218837" cy="4033607"/>
          </a:xfrm>
          <a:prstGeom prst="rect">
            <a:avLst/>
          </a:prstGeom>
        </p:spPr>
      </p:pic>
      <p:pic>
        <p:nvPicPr>
          <p:cNvPr id="7" name="Picture 6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A73C1066-E3B8-EA41-AB71-77956F357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070" y="1018309"/>
            <a:ext cx="4296649" cy="3516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49D3D2-C2A0-9446-A96E-74EF2A3CD7A6}"/>
              </a:ext>
            </a:extLst>
          </p:cNvPr>
          <p:cNvSpPr txBox="1"/>
          <p:nvPr/>
        </p:nvSpPr>
        <p:spPr>
          <a:xfrm>
            <a:off x="8052419" y="6016162"/>
            <a:ext cx="355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Images: Fairbanks Daily News Miner</a:t>
            </a:r>
          </a:p>
        </p:txBody>
      </p:sp>
    </p:spTree>
    <p:extLst>
      <p:ext uri="{BB962C8B-B14F-4D97-AF65-F5344CB8AC3E}">
        <p14:creationId xmlns:p14="http://schemas.microsoft.com/office/powerpoint/2010/main" val="38010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E167D3-1E3F-514B-A288-83FB4BB68391}"/>
              </a:ext>
            </a:extLst>
          </p:cNvPr>
          <p:cNvSpPr txBox="1"/>
          <p:nvPr/>
        </p:nvSpPr>
        <p:spPr>
          <a:xfrm>
            <a:off x="423970" y="633846"/>
            <a:ext cx="4922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Temporary storage and refurbishment</a:t>
            </a:r>
          </a:p>
        </p:txBody>
      </p:sp>
      <p:pic>
        <p:nvPicPr>
          <p:cNvPr id="4" name="Picture 3" descr="A picture containing outdoor, road, truck, building&#10;&#10;Description automatically generated">
            <a:extLst>
              <a:ext uri="{FF2B5EF4-FFF2-40B4-BE49-F238E27FC236}">
                <a16:creationId xmlns:a16="http://schemas.microsoft.com/office/drawing/2014/main" id="{74495114-BCAD-914A-AE5B-BF51C6BF80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70" y="1392381"/>
            <a:ext cx="5777345" cy="4333009"/>
          </a:xfrm>
          <a:prstGeom prst="rect">
            <a:avLst/>
          </a:prstGeom>
        </p:spPr>
      </p:pic>
      <p:pic>
        <p:nvPicPr>
          <p:cNvPr id="6" name="Picture 5" descr="A picture containing outdoor, building, grass, track&#10;&#10;Description automatically generated">
            <a:extLst>
              <a:ext uri="{FF2B5EF4-FFF2-40B4-BE49-F238E27FC236}">
                <a16:creationId xmlns:a16="http://schemas.microsoft.com/office/drawing/2014/main" id="{F8151A1D-B45D-BB40-BC9D-189B1EB103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926" y="2823779"/>
            <a:ext cx="4336474" cy="3252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1DF92-F24B-0C4A-A40A-EF0897E9F032}"/>
              </a:ext>
            </a:extLst>
          </p:cNvPr>
          <p:cNvSpPr txBox="1"/>
          <p:nvPr/>
        </p:nvSpPr>
        <p:spPr>
          <a:xfrm>
            <a:off x="4506850" y="1392381"/>
            <a:ext cx="1715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Aurora Facility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6D2B8-4D9C-104C-901C-B2C63998206D}"/>
              </a:ext>
            </a:extLst>
          </p:cNvPr>
          <p:cNvSpPr txBox="1"/>
          <p:nvPr/>
        </p:nvSpPr>
        <p:spPr>
          <a:xfrm>
            <a:off x="6864926" y="921098"/>
            <a:ext cx="413985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Aurora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Erect Weather Port covering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Assessment and conservation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~2 years</a:t>
            </a:r>
          </a:p>
        </p:txBody>
      </p:sp>
    </p:spTree>
    <p:extLst>
      <p:ext uri="{BB962C8B-B14F-4D97-AF65-F5344CB8AC3E}">
        <p14:creationId xmlns:p14="http://schemas.microsoft.com/office/powerpoint/2010/main" val="188456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table, sitting, person&#10;&#10;Description automatically generated">
            <a:extLst>
              <a:ext uri="{FF2B5EF4-FFF2-40B4-BE49-F238E27FC236}">
                <a16:creationId xmlns:a16="http://schemas.microsoft.com/office/drawing/2014/main" id="{D037270E-2FB8-F748-B6F3-71BCEE9F7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104" y="517055"/>
            <a:ext cx="6482354" cy="58238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A4DF7A-799B-004D-8D1F-613EE93F51B9}"/>
              </a:ext>
            </a:extLst>
          </p:cNvPr>
          <p:cNvSpPr txBox="1"/>
          <p:nvPr/>
        </p:nvSpPr>
        <p:spPr>
          <a:xfrm>
            <a:off x="970158" y="1465276"/>
            <a:ext cx="26209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Outdoor Exhibition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Accessible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Unobtrusive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Practical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1994B-653F-0742-8B0C-26596E190F96}"/>
              </a:ext>
            </a:extLst>
          </p:cNvPr>
          <p:cNvSpPr txBox="1"/>
          <p:nvPr/>
        </p:nvSpPr>
        <p:spPr>
          <a:xfrm>
            <a:off x="4994093" y="3251556"/>
            <a:ext cx="596637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Murie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Bldg.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A9B1D-576E-2E42-B90C-B69881A9EA57}"/>
              </a:ext>
            </a:extLst>
          </p:cNvPr>
          <p:cNvSpPr txBox="1"/>
          <p:nvPr/>
        </p:nvSpPr>
        <p:spPr>
          <a:xfrm>
            <a:off x="10636313" y="5004724"/>
            <a:ext cx="814647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Reichardt </a:t>
            </a:r>
          </a:p>
          <a:p>
            <a:pPr algn="ctr"/>
            <a:r>
              <a:rPr lang="en-US" sz="1200" dirty="0"/>
              <a:t>Bldg.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23F4C-4020-5446-B227-DDAB9E20B71C}"/>
              </a:ext>
            </a:extLst>
          </p:cNvPr>
          <p:cNvSpPr txBox="1"/>
          <p:nvPr/>
        </p:nvSpPr>
        <p:spPr>
          <a:xfrm>
            <a:off x="5518752" y="1075120"/>
            <a:ext cx="791242" cy="27699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Deer Yard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025DC8-4338-0C49-8699-DAFD7389A239}"/>
              </a:ext>
            </a:extLst>
          </p:cNvPr>
          <p:cNvSpPr txBox="1"/>
          <p:nvPr/>
        </p:nvSpPr>
        <p:spPr>
          <a:xfrm>
            <a:off x="8682044" y="3329295"/>
            <a:ext cx="97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FFFF00"/>
                </a:solidFill>
              </a:rPr>
              <a:t>Current location of</a:t>
            </a:r>
          </a:p>
          <a:p>
            <a:pPr algn="ctr"/>
            <a:r>
              <a:rPr lang="en-US" sz="800" dirty="0">
                <a:solidFill>
                  <a:srgbClr val="FFFF00"/>
                </a:solidFill>
              </a:rPr>
              <a:t>the Blockhouse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3FE0BC-4884-A74E-851B-21DB31CC409C}"/>
              </a:ext>
            </a:extLst>
          </p:cNvPr>
          <p:cNvSpPr/>
          <p:nvPr/>
        </p:nvSpPr>
        <p:spPr>
          <a:xfrm>
            <a:off x="7715519" y="3316885"/>
            <a:ext cx="172649" cy="67384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ABBB932-D6C3-284E-9EA4-432DAF1B5575}"/>
              </a:ext>
            </a:extLst>
          </p:cNvPr>
          <p:cNvSpPr/>
          <p:nvPr/>
        </p:nvSpPr>
        <p:spPr>
          <a:xfrm>
            <a:off x="7796381" y="3395844"/>
            <a:ext cx="133109" cy="272005"/>
          </a:xfrm>
          <a:custGeom>
            <a:avLst/>
            <a:gdLst>
              <a:gd name="connsiteX0" fmla="*/ 133109 w 133109"/>
              <a:gd name="connsiteY0" fmla="*/ 272005 h 272005"/>
              <a:gd name="connsiteX1" fmla="*/ 0 w 133109"/>
              <a:gd name="connsiteY1" fmla="*/ 0 h 272005"/>
              <a:gd name="connsiteX2" fmla="*/ 0 w 133109"/>
              <a:gd name="connsiteY2" fmla="*/ 0 h 27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09" h="272005">
                <a:moveTo>
                  <a:pt x="133109" y="27200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cmpd="dbl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46DFA9-99D3-3B4A-9E88-844E0833501D}"/>
              </a:ext>
            </a:extLst>
          </p:cNvPr>
          <p:cNvCxnSpPr/>
          <p:nvPr/>
        </p:nvCxnSpPr>
        <p:spPr>
          <a:xfrm flipH="1">
            <a:off x="8672024" y="3531846"/>
            <a:ext cx="124691" cy="181375"/>
          </a:xfrm>
          <a:prstGeom prst="straightConnector1">
            <a:avLst/>
          </a:prstGeom>
          <a:ln>
            <a:solidFill>
              <a:srgbClr val="FFFF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330646-088A-9F49-9D09-95E47F0DB787}"/>
              </a:ext>
            </a:extLst>
          </p:cNvPr>
          <p:cNvCxnSpPr/>
          <p:nvPr/>
        </p:nvCxnSpPr>
        <p:spPr>
          <a:xfrm flipH="1">
            <a:off x="7888168" y="3117994"/>
            <a:ext cx="124691" cy="181375"/>
          </a:xfrm>
          <a:prstGeom prst="straightConnector1">
            <a:avLst/>
          </a:prstGeom>
          <a:ln>
            <a:solidFill>
              <a:srgbClr val="FFFF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2D2D3D-6769-B040-A89C-9BECB3C16990}"/>
              </a:ext>
            </a:extLst>
          </p:cNvPr>
          <p:cNvSpPr txBox="1"/>
          <p:nvPr/>
        </p:nvSpPr>
        <p:spPr>
          <a:xfrm>
            <a:off x="7600315" y="2701276"/>
            <a:ext cx="11384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</a:rPr>
              <a:t>Possible location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for bus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AC811-AAE4-E34F-BF65-E53EBB08B34D}"/>
              </a:ext>
            </a:extLst>
          </p:cNvPr>
          <p:cNvSpPr txBox="1"/>
          <p:nvPr/>
        </p:nvSpPr>
        <p:spPr>
          <a:xfrm>
            <a:off x="6095318" y="4912390"/>
            <a:ext cx="1377300" cy="646331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UA Museum</a:t>
            </a:r>
          </a:p>
          <a:p>
            <a:pPr algn="ctr"/>
            <a:r>
              <a:rPr lang="en-US" dirty="0"/>
              <a:t>of the North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9762A4-072F-714F-A1CA-46A0DEA9E356}"/>
              </a:ext>
            </a:extLst>
          </p:cNvPr>
          <p:cNvSpPr txBox="1"/>
          <p:nvPr/>
        </p:nvSpPr>
        <p:spPr>
          <a:xfrm>
            <a:off x="8592896" y="4413388"/>
            <a:ext cx="923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Troth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</a:rPr>
              <a:t>Yeddha</a:t>
            </a:r>
            <a:r>
              <a:rPr lang="en-US" dirty="0">
                <a:solidFill>
                  <a:srgbClr val="FFFF00"/>
                </a:solidFill>
              </a:rPr>
              <a:t>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7FC2D4-C119-B446-B0DA-0B984F5D6E4C}"/>
              </a:ext>
            </a:extLst>
          </p:cNvPr>
          <p:cNvSpPr txBox="1"/>
          <p:nvPr/>
        </p:nvSpPr>
        <p:spPr>
          <a:xfrm>
            <a:off x="5518752" y="5892027"/>
            <a:ext cx="864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Yukon Dr.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D98F4-6C70-974B-95F1-A546C4E604FC}"/>
              </a:ext>
            </a:extLst>
          </p:cNvPr>
          <p:cNvSpPr txBox="1"/>
          <p:nvPr/>
        </p:nvSpPr>
        <p:spPr>
          <a:xfrm rot="16868926">
            <a:off x="4815299" y="5150987"/>
            <a:ext cx="120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Sheenjeck</a:t>
            </a:r>
            <a:r>
              <a:rPr lang="en-US" sz="1400" dirty="0"/>
              <a:t> Rd.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D31041-1243-2442-AC3F-E2E69A3B83C2}"/>
              </a:ext>
            </a:extLst>
          </p:cNvPr>
          <p:cNvSpPr txBox="1"/>
          <p:nvPr/>
        </p:nvSpPr>
        <p:spPr>
          <a:xfrm>
            <a:off x="5852578" y="3546886"/>
            <a:ext cx="696730" cy="27699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Virology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A35D5-F243-F64B-9DB0-5D730DB15A7C}"/>
              </a:ext>
            </a:extLst>
          </p:cNvPr>
          <p:cNvSpPr txBox="1"/>
          <p:nvPr/>
        </p:nvSpPr>
        <p:spPr>
          <a:xfrm rot="21441756">
            <a:off x="6309994" y="1807532"/>
            <a:ext cx="1415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North Tanana Dr.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ACB3CD-EC23-9A4F-9D47-7995156ABA14}"/>
              </a:ext>
            </a:extLst>
          </p:cNvPr>
          <p:cNvSpPr txBox="1"/>
          <p:nvPr/>
        </p:nvSpPr>
        <p:spPr>
          <a:xfrm>
            <a:off x="7368065" y="942056"/>
            <a:ext cx="2705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Preferred Option</a:t>
            </a:r>
          </a:p>
        </p:txBody>
      </p:sp>
    </p:spTree>
    <p:extLst>
      <p:ext uri="{BB962C8B-B14F-4D97-AF65-F5344CB8AC3E}">
        <p14:creationId xmlns:p14="http://schemas.microsoft.com/office/powerpoint/2010/main" val="978971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4A8B37-46DC-DE4D-9115-6CF7875D467E}"/>
              </a:ext>
            </a:extLst>
          </p:cNvPr>
          <p:cNvSpPr txBox="1"/>
          <p:nvPr/>
        </p:nvSpPr>
        <p:spPr>
          <a:xfrm>
            <a:off x="509564" y="1100137"/>
            <a:ext cx="1558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Challenges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62D56B-025F-F04D-A3D4-566016E9FD8E}"/>
              </a:ext>
            </a:extLst>
          </p:cNvPr>
          <p:cNvGrpSpPr/>
          <p:nvPr/>
        </p:nvGrpSpPr>
        <p:grpSpPr>
          <a:xfrm>
            <a:off x="4007796" y="248717"/>
            <a:ext cx="5678313" cy="5030160"/>
            <a:chOff x="221050" y="2153051"/>
            <a:chExt cx="4964620" cy="4460324"/>
          </a:xfrm>
        </p:grpSpPr>
        <p:pic>
          <p:nvPicPr>
            <p:cNvPr id="6" name="Picture 5" descr="A picture containing grass, table, sitting, person&#10;&#10;Description automatically generated">
              <a:extLst>
                <a:ext uri="{FF2B5EF4-FFF2-40B4-BE49-F238E27FC236}">
                  <a16:creationId xmlns:a16="http://schemas.microsoft.com/office/drawing/2014/main" id="{8E0CAD52-07D1-CB41-974F-7F81B9E9D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050" y="2153051"/>
              <a:ext cx="4964620" cy="4460324"/>
            </a:xfrm>
            <a:prstGeom prst="rect">
              <a:avLst/>
            </a:prstGeom>
          </p:spPr>
        </p:pic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id="{57CBE122-178E-1644-9154-F39340C7E7A6}"/>
                </a:ext>
              </a:extLst>
            </p:cNvPr>
            <p:cNvSpPr/>
            <p:nvPr/>
          </p:nvSpPr>
          <p:spPr>
            <a:xfrm>
              <a:off x="2346864" y="4071067"/>
              <a:ext cx="269116" cy="296543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181EF4-B010-1044-85AC-797BEBD1ACC2}"/>
              </a:ext>
            </a:extLst>
          </p:cNvPr>
          <p:cNvGrpSpPr/>
          <p:nvPr/>
        </p:nvGrpSpPr>
        <p:grpSpPr>
          <a:xfrm>
            <a:off x="8350291" y="3429000"/>
            <a:ext cx="3387255" cy="3118660"/>
            <a:chOff x="7824084" y="248717"/>
            <a:chExt cx="3967702" cy="3697356"/>
          </a:xfrm>
        </p:grpSpPr>
        <p:pic>
          <p:nvPicPr>
            <p:cNvPr id="3" name="Picture 2" descr="A close up of a map&#10;&#10;Description automatically generated">
              <a:extLst>
                <a:ext uri="{FF2B5EF4-FFF2-40B4-BE49-F238E27FC236}">
                  <a16:creationId xmlns:a16="http://schemas.microsoft.com/office/drawing/2014/main" id="{7E263F03-44D5-2946-9261-6E36352EC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4084" y="248717"/>
              <a:ext cx="3967702" cy="36973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5-Point Star 3">
              <a:extLst>
                <a:ext uri="{FF2B5EF4-FFF2-40B4-BE49-F238E27FC236}">
                  <a16:creationId xmlns:a16="http://schemas.microsoft.com/office/drawing/2014/main" id="{7C8FF6E6-AAB0-8D48-9198-E8EE25A8FD81}"/>
                </a:ext>
              </a:extLst>
            </p:cNvPr>
            <p:cNvSpPr/>
            <p:nvPr/>
          </p:nvSpPr>
          <p:spPr>
            <a:xfrm>
              <a:off x="8930736" y="2041733"/>
              <a:ext cx="222636" cy="222637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C0CC31-257B-C14E-8C4E-62CC9AA41924}"/>
              </a:ext>
            </a:extLst>
          </p:cNvPr>
          <p:cNvSpPr txBox="1"/>
          <p:nvPr/>
        </p:nvSpPr>
        <p:spPr>
          <a:xfrm>
            <a:off x="454454" y="1838733"/>
            <a:ext cx="32268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Proximity to Troth </a:t>
            </a:r>
            <a:r>
              <a:rPr lang="en-US" sz="2000" dirty="0" err="1"/>
              <a:t>Yeddha</a:t>
            </a:r>
            <a:r>
              <a:rPr lang="en-US" sz="2000" dirty="0"/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Permafrost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And…?</a:t>
            </a:r>
          </a:p>
        </p:txBody>
      </p:sp>
    </p:spTree>
    <p:extLst>
      <p:ext uri="{BB962C8B-B14F-4D97-AF65-F5344CB8AC3E}">
        <p14:creationId xmlns:p14="http://schemas.microsoft.com/office/powerpoint/2010/main" val="2277392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 of a bus&#10;&#10;Description automatically generated">
            <a:extLst>
              <a:ext uri="{FF2B5EF4-FFF2-40B4-BE49-F238E27FC236}">
                <a16:creationId xmlns:a16="http://schemas.microsoft.com/office/drawing/2014/main" id="{46755B09-B560-264F-8390-651BD8010F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855" y="556140"/>
            <a:ext cx="4804372" cy="52785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810001-94E5-954A-8F50-319F0C42D4B7}"/>
              </a:ext>
            </a:extLst>
          </p:cNvPr>
          <p:cNvSpPr txBox="1"/>
          <p:nvPr/>
        </p:nvSpPr>
        <p:spPr>
          <a:xfrm>
            <a:off x="851681" y="556140"/>
            <a:ext cx="300101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Fundraising</a:t>
            </a:r>
          </a:p>
          <a:p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Federal (IMLS)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private (FOB142)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Total Cost = at least $0.5 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C2557-9CDE-1348-BD97-5B982223DC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92" y="2625169"/>
            <a:ext cx="5725236" cy="248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60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us parked next to a green field&#10;&#10;Description automatically generated">
            <a:extLst>
              <a:ext uri="{FF2B5EF4-FFF2-40B4-BE49-F238E27FC236}">
                <a16:creationId xmlns:a16="http://schemas.microsoft.com/office/drawing/2014/main" id="{98743C96-11E3-AF47-98A2-BC3187DD10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012FC-A397-DF41-A1E9-16C79E358228}"/>
              </a:ext>
            </a:extLst>
          </p:cNvPr>
          <p:cNvSpPr txBox="1"/>
          <p:nvPr/>
        </p:nvSpPr>
        <p:spPr>
          <a:xfrm>
            <a:off x="3103729" y="1695972"/>
            <a:ext cx="4184176" cy="30602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Phases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Transfer, temporary housing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Assessment and cataloging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Conservation and stabilization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Exhibition design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Site preparation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Exhibit production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Installation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Grand opening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EF0DA-E971-8A40-8D4D-7B6A223A440B}"/>
              </a:ext>
            </a:extLst>
          </p:cNvPr>
          <p:cNvSpPr txBox="1"/>
          <p:nvPr/>
        </p:nvSpPr>
        <p:spPr>
          <a:xfrm>
            <a:off x="3964674" y="681980"/>
            <a:ext cx="322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Timeline and Phases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C5AE8C-BBB3-1847-BE97-FB96B487E0EE}"/>
              </a:ext>
            </a:extLst>
          </p:cNvPr>
          <p:cNvGrpSpPr/>
          <p:nvPr/>
        </p:nvGrpSpPr>
        <p:grpSpPr>
          <a:xfrm>
            <a:off x="5291653" y="2033735"/>
            <a:ext cx="3555568" cy="2620646"/>
            <a:chOff x="4459139" y="2136093"/>
            <a:chExt cx="3555568" cy="26206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1FA400-B9E8-804F-B7DB-869B1DBC2284}"/>
                </a:ext>
              </a:extLst>
            </p:cNvPr>
            <p:cNvSpPr txBox="1"/>
            <p:nvPr/>
          </p:nvSpPr>
          <p:spPr>
            <a:xfrm>
              <a:off x="5687723" y="2136093"/>
              <a:ext cx="23269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(End September, 2020)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6F46C4-66D4-BA44-B7B9-384546522D6F}"/>
                </a:ext>
              </a:extLst>
            </p:cNvPr>
            <p:cNvSpPr txBox="1"/>
            <p:nvPr/>
          </p:nvSpPr>
          <p:spPr>
            <a:xfrm>
              <a:off x="5655777" y="2486953"/>
              <a:ext cx="1220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(Fall, 2020)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80000B-4577-2E4D-A420-2FB3E9C775D7}"/>
                </a:ext>
              </a:extLst>
            </p:cNvPr>
            <p:cNvSpPr txBox="1"/>
            <p:nvPr/>
          </p:nvSpPr>
          <p:spPr>
            <a:xfrm>
              <a:off x="5912441" y="2785859"/>
              <a:ext cx="1836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(Winter, 2020-21)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FD7BA8-F8B5-524D-BE2B-9FB62A4B381B}"/>
                </a:ext>
              </a:extLst>
            </p:cNvPr>
            <p:cNvSpPr txBox="1"/>
            <p:nvPr/>
          </p:nvSpPr>
          <p:spPr>
            <a:xfrm>
              <a:off x="4671565" y="3107134"/>
              <a:ext cx="2109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(Begin Winter, 2020)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C0385E-001A-C242-98B1-047984CA242C}"/>
                </a:ext>
              </a:extLst>
            </p:cNvPr>
            <p:cNvSpPr txBox="1"/>
            <p:nvPr/>
          </p:nvSpPr>
          <p:spPr>
            <a:xfrm>
              <a:off x="4671565" y="3424945"/>
              <a:ext cx="2253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(Begin Summer, 2021)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913034-D95F-5A48-B812-224BA9F44D58}"/>
                </a:ext>
              </a:extLst>
            </p:cNvPr>
            <p:cNvSpPr txBox="1"/>
            <p:nvPr/>
          </p:nvSpPr>
          <p:spPr>
            <a:xfrm>
              <a:off x="4459139" y="4387407"/>
              <a:ext cx="2137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(Fall, 2022 (or 2023))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30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286</Words>
  <Application>Microsoft Macintosh PowerPoint</Application>
  <PresentationFormat>Widescreen</PresentationFormat>
  <Paragraphs>83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Druckenmiller</dc:creator>
  <cp:lastModifiedBy>Patrick Druckenmiller</cp:lastModifiedBy>
  <cp:revision>4</cp:revision>
  <dcterms:created xsi:type="dcterms:W3CDTF">2020-08-31T00:12:25Z</dcterms:created>
  <dcterms:modified xsi:type="dcterms:W3CDTF">2020-08-31T17:56:44Z</dcterms:modified>
</cp:coreProperties>
</file>