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6" r:id="rId7"/>
    <p:sldId id="268" r:id="rId8"/>
    <p:sldId id="261" r:id="rId9"/>
    <p:sldId id="262" r:id="rId10"/>
    <p:sldId id="267" r:id="rId11"/>
    <p:sldId id="263" r:id="rId12"/>
    <p:sldId id="264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20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D68B-65D0-5944-B9CC-FA30BA45952B}" type="datetimeFigureOut">
              <a:rPr lang="en-US" smtClean="0"/>
              <a:t>3/25/15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22F1-9BB0-0047-A315-3D297F37B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4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D68B-65D0-5944-B9CC-FA30BA45952B}" type="datetimeFigureOut">
              <a:rPr lang="en-US" smtClean="0"/>
              <a:t>3/25/15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22F1-9BB0-0047-A315-3D297F37B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12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D68B-65D0-5944-B9CC-FA30BA45952B}" type="datetimeFigureOut">
              <a:rPr lang="en-US" smtClean="0"/>
              <a:t>3/25/15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22F1-9BB0-0047-A315-3D297F37B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1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D68B-65D0-5944-B9CC-FA30BA45952B}" type="datetimeFigureOut">
              <a:rPr lang="en-US" smtClean="0"/>
              <a:t>3/25/15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22F1-9BB0-0047-A315-3D297F37B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6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D68B-65D0-5944-B9CC-FA30BA45952B}" type="datetimeFigureOut">
              <a:rPr lang="en-US" smtClean="0"/>
              <a:t>3/25/15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22F1-9BB0-0047-A315-3D297F37B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9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D68B-65D0-5944-B9CC-FA30BA45952B}" type="datetimeFigureOut">
              <a:rPr lang="en-US" smtClean="0"/>
              <a:t>3/25/15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22F1-9BB0-0047-A315-3D297F37B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05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D68B-65D0-5944-B9CC-FA30BA45952B}" type="datetimeFigureOut">
              <a:rPr lang="en-US" smtClean="0"/>
              <a:t>3/25/15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22F1-9BB0-0047-A315-3D297F37B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8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D68B-65D0-5944-B9CC-FA30BA45952B}" type="datetimeFigureOut">
              <a:rPr lang="en-US" smtClean="0"/>
              <a:t>3/25/15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22F1-9BB0-0047-A315-3D297F37B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94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D68B-65D0-5944-B9CC-FA30BA45952B}" type="datetimeFigureOut">
              <a:rPr lang="en-US" smtClean="0"/>
              <a:t>3/25/15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22F1-9BB0-0047-A315-3D297F37B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87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D68B-65D0-5944-B9CC-FA30BA45952B}" type="datetimeFigureOut">
              <a:rPr lang="en-US" smtClean="0"/>
              <a:t>3/25/15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22F1-9BB0-0047-A315-3D297F37B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83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D68B-65D0-5944-B9CC-FA30BA45952B}" type="datetimeFigureOut">
              <a:rPr lang="en-US" smtClean="0"/>
              <a:t>3/25/15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22F1-9BB0-0047-A315-3D297F37B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42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2D68B-65D0-5944-B9CC-FA30BA45952B}" type="datetimeFigureOut">
              <a:rPr lang="en-US" smtClean="0"/>
              <a:t>3/25/15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D22F1-9BB0-0047-A315-3D297F37B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9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JRM Ltrh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4" y="1231939"/>
            <a:ext cx="8241267" cy="1511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1315" y="3503585"/>
            <a:ext cx="29071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Draft Design Proposal</a:t>
            </a:r>
          </a:p>
          <a:p>
            <a:pPr algn="ctr"/>
            <a:r>
              <a:rPr lang="en-US" i="1" dirty="0"/>
              <a:t>to the </a:t>
            </a:r>
            <a:endParaRPr lang="en-US" dirty="0"/>
          </a:p>
          <a:p>
            <a:pPr algn="ctr"/>
            <a:r>
              <a:rPr lang="en-US" dirty="0"/>
              <a:t>Master Planning Committee</a:t>
            </a:r>
          </a:p>
          <a:p>
            <a:pPr algn="ctr"/>
            <a:r>
              <a:rPr lang="en-US" dirty="0"/>
              <a:t> </a:t>
            </a:r>
          </a:p>
          <a:p>
            <a:pPr algn="ctr"/>
            <a:r>
              <a:rPr lang="en-US" dirty="0"/>
              <a:t>Presented by DJRM Engineering </a:t>
            </a:r>
          </a:p>
          <a:p>
            <a:pPr algn="ctr"/>
            <a:r>
              <a:rPr lang="en-US" dirty="0"/>
              <a:t>March 26,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9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Specific Design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Zone </a:t>
            </a:r>
            <a:r>
              <a:rPr lang="en-US" dirty="0"/>
              <a:t>6: Reduce posted speed limit in front of MBS dormitories, and install crosswalk the full length of the sidewalk in front of the dormitories.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361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one 6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4" y="244791"/>
            <a:ext cx="7882955" cy="60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ench opti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5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JRM Ltrh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2" y="1111252"/>
            <a:ext cx="7996458" cy="1466848"/>
          </a:xfrm>
          <a:prstGeom prst="rect">
            <a:avLst/>
          </a:prstGeom>
        </p:spPr>
      </p:pic>
      <p:pic>
        <p:nvPicPr>
          <p:cNvPr id="5" name="Picture 4" descr="http://www.uaf.edu/files/marketing/branding/UAFLogo_A_647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7217" y="3429000"/>
            <a:ext cx="2922408" cy="233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537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Concerns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905" y="1609252"/>
            <a:ext cx="7743903" cy="3922919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/>
              <a:t>lack of a modern curb and gutter system,</a:t>
            </a:r>
          </a:p>
          <a:p>
            <a:pPr lvl="0"/>
            <a:r>
              <a:rPr lang="en-US" dirty="0"/>
              <a:t>abrupt sidewalk terminations at intersections,</a:t>
            </a:r>
          </a:p>
          <a:p>
            <a:pPr lvl="0"/>
            <a:r>
              <a:rPr lang="en-US" dirty="0"/>
              <a:t>differential settlement and frost heaving,</a:t>
            </a:r>
          </a:p>
          <a:p>
            <a:pPr lvl="0"/>
            <a:r>
              <a:rPr lang="en-US" dirty="0"/>
              <a:t>jarring shifts in the path between </a:t>
            </a:r>
            <a:r>
              <a:rPr lang="en-US" dirty="0" err="1"/>
              <a:t>Reichardt</a:t>
            </a:r>
            <a:r>
              <a:rPr lang="en-US" dirty="0"/>
              <a:t> Building and MBS,</a:t>
            </a:r>
          </a:p>
          <a:p>
            <a:pPr lvl="0"/>
            <a:r>
              <a:rPr lang="en-US" dirty="0"/>
              <a:t>plow damage to concrete,</a:t>
            </a:r>
          </a:p>
          <a:p>
            <a:pPr lvl="0"/>
            <a:r>
              <a:rPr lang="en-US" dirty="0"/>
              <a:t>ice buildup associated with sidewalk overflow, and </a:t>
            </a:r>
          </a:p>
          <a:p>
            <a:pPr lvl="0"/>
            <a:r>
              <a:rPr lang="en-US" dirty="0"/>
              <a:t>lack of controlled pedestrian crosswalks.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89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Design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2228" y="1600200"/>
            <a:ext cx="6703464" cy="2163477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safety and ease of pedestrian access, </a:t>
            </a:r>
          </a:p>
          <a:p>
            <a:pPr lvl="0"/>
            <a:r>
              <a:rPr lang="en-US" dirty="0"/>
              <a:t>anticipation of phasing,</a:t>
            </a:r>
          </a:p>
          <a:p>
            <a:pPr lvl="0"/>
            <a:r>
              <a:rPr lang="en-US" dirty="0"/>
              <a:t>ease of maintenance, and</a:t>
            </a:r>
          </a:p>
          <a:p>
            <a:pPr lvl="0"/>
            <a:r>
              <a:rPr lang="en-US" dirty="0"/>
              <a:t>ADA compliance.</a:t>
            </a:r>
          </a:p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0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"/>
          <a:stretch>
            <a:fillRect/>
          </a:stretch>
        </p:blipFill>
        <p:spPr bwMode="auto">
          <a:xfrm>
            <a:off x="1876107" y="335283"/>
            <a:ext cx="5391785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1"/>
          <a:stretch>
            <a:fillRect/>
          </a:stretch>
        </p:blipFill>
        <p:spPr bwMode="auto">
          <a:xfrm>
            <a:off x="1876107" y="2409528"/>
            <a:ext cx="5391150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5"/>
          <a:stretch>
            <a:fillRect/>
          </a:stretch>
        </p:blipFill>
        <p:spPr bwMode="auto">
          <a:xfrm>
            <a:off x="1876107" y="4533419"/>
            <a:ext cx="5391150" cy="195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658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Design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413" y="1600201"/>
            <a:ext cx="7514394" cy="2194076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 smtClean="0"/>
              <a:t>new </a:t>
            </a:r>
            <a:r>
              <a:rPr lang="en-US" dirty="0"/>
              <a:t>curb and </a:t>
            </a:r>
            <a:r>
              <a:rPr lang="en-US" dirty="0" smtClean="0"/>
              <a:t>gutter</a:t>
            </a:r>
            <a:endParaRPr lang="en-US" dirty="0"/>
          </a:p>
          <a:p>
            <a:pPr lvl="0"/>
            <a:r>
              <a:rPr lang="en-US" dirty="0" smtClean="0"/>
              <a:t>minimum </a:t>
            </a:r>
            <a:r>
              <a:rPr lang="en-US" dirty="0"/>
              <a:t>sidewalk width of 6 </a:t>
            </a:r>
            <a:r>
              <a:rPr lang="en-US" dirty="0" smtClean="0"/>
              <a:t>feet</a:t>
            </a:r>
            <a:endParaRPr lang="en-US" dirty="0"/>
          </a:p>
          <a:p>
            <a:pPr lvl="0"/>
            <a:r>
              <a:rPr lang="en-US" dirty="0" smtClean="0"/>
              <a:t>landscape </a:t>
            </a:r>
            <a:r>
              <a:rPr lang="en-US" dirty="0"/>
              <a:t>buffer with a minimum width of 4 </a:t>
            </a:r>
            <a:r>
              <a:rPr lang="en-US" dirty="0" smtClean="0"/>
              <a:t>feet</a:t>
            </a:r>
            <a:endParaRPr lang="en-US" dirty="0"/>
          </a:p>
          <a:p>
            <a:pPr lvl="0"/>
            <a:r>
              <a:rPr lang="en-US" dirty="0" smtClean="0"/>
              <a:t>at</a:t>
            </a:r>
            <a:r>
              <a:rPr lang="en-US" dirty="0"/>
              <a:t>-grade access ramps compliant with ADA design </a:t>
            </a:r>
            <a:r>
              <a:rPr lang="en-US" dirty="0" smtClean="0"/>
              <a:t>standards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85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dewalk Typic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" t="16731" r="4542" b="29727"/>
          <a:stretch/>
        </p:blipFill>
        <p:spPr>
          <a:xfrm>
            <a:off x="32769" y="1147461"/>
            <a:ext cx="9038300" cy="41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4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Zone Specific Design </a:t>
            </a:r>
            <a:r>
              <a:rPr lang="en-US" dirty="0" smtClean="0"/>
              <a:t>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Zone 5: Collaborate with UAF Residence Life to appropriately utilize green space across from dormitories. </a:t>
            </a:r>
          </a:p>
          <a:p>
            <a:pPr lvl="0"/>
            <a:r>
              <a:rPr lang="en-US" dirty="0"/>
              <a:t>Zone 7: Widen the sidewalk on the south side of the roadway from the Wood Center bus pullout to the MBS dormitories.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161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5236"/>
            <a:ext cx="8229600" cy="1143000"/>
          </a:xfrm>
        </p:spPr>
        <p:txBody>
          <a:bodyPr/>
          <a:lstStyle/>
          <a:p>
            <a:r>
              <a:rPr lang="en-US" dirty="0" smtClean="0"/>
              <a:t>Zone Specific Design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Zone 4: Install drainage swale and storm drain catch basin North of the sidewalk stretching between the dormitories and the </a:t>
            </a:r>
            <a:r>
              <a:rPr lang="en-US" dirty="0" err="1"/>
              <a:t>Reichhardt</a:t>
            </a:r>
            <a:r>
              <a:rPr lang="en-US" dirty="0"/>
              <a:t> building.</a:t>
            </a:r>
          </a:p>
          <a:p>
            <a:pPr lvl="0"/>
            <a:r>
              <a:rPr lang="en-US" dirty="0"/>
              <a:t>Zone 4: Install retaining wall between dormitories and </a:t>
            </a:r>
            <a:r>
              <a:rPr lang="en-US" dirty="0" err="1"/>
              <a:t>Reichhardt</a:t>
            </a:r>
            <a:r>
              <a:rPr lang="en-US" dirty="0"/>
              <a:t> building to assist in the routing of water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782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one 4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57" y="244792"/>
            <a:ext cx="7800944" cy="602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5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239</Words>
  <Application>Microsoft Macintosh PowerPoint</Application>
  <PresentationFormat>On-screen Show (4:3)</PresentationFormat>
  <Paragraphs>32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Current Concerns </vt:lpstr>
      <vt:lpstr>Basic Design Considerations</vt:lpstr>
      <vt:lpstr>PowerPoint Presentation</vt:lpstr>
      <vt:lpstr>Basic Design Components</vt:lpstr>
      <vt:lpstr>PowerPoint Presentation</vt:lpstr>
      <vt:lpstr>Zone Specific Design Components</vt:lpstr>
      <vt:lpstr>Zone Specific Design Components</vt:lpstr>
      <vt:lpstr>PowerPoint Presentation</vt:lpstr>
      <vt:lpstr>Zone Specific Design Components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Rahlfs</dc:creator>
  <cp:lastModifiedBy>Jacob Rahlfs</cp:lastModifiedBy>
  <cp:revision>6</cp:revision>
  <dcterms:created xsi:type="dcterms:W3CDTF">2015-03-23T22:18:20Z</dcterms:created>
  <dcterms:modified xsi:type="dcterms:W3CDTF">2015-03-25T17:38:25Z</dcterms:modified>
</cp:coreProperties>
</file>