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8" r:id="rId5"/>
    <p:sldId id="270" r:id="rId6"/>
    <p:sldId id="271" r:id="rId7"/>
    <p:sldId id="260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564" y="-342"/>
      </p:cViewPr>
      <p:guideLst>
        <p:guide orient="horz" pos="7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2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7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EB61-3B3C-417A-9A7F-267D13FA9DCD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752F8-D167-419B-8194-D794E27A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7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381000"/>
            <a:ext cx="8915399" cy="7669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UAF CAMPUS COMMUNITY GARDEN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10713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Summer 2012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069322"/>
            <a:ext cx="660400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84" y="6175475"/>
            <a:ext cx="2078916" cy="448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371600"/>
            <a:ext cx="4648200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953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Chas Jones</a:t>
            </a:r>
          </a:p>
          <a:p>
            <a:pPr algn="ctr"/>
            <a:r>
              <a:rPr lang="en-US" dirty="0" smtClean="0"/>
              <a:t>PhD student, Campus Community Garden Committee Chairperson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has.jones@iarc.uaf.edu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743200" y="381000"/>
            <a:ext cx="3657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LOCATION &amp; PURPOSE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18288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Place to grow </a:t>
            </a:r>
            <a:r>
              <a:rPr lang="en-US" sz="2000" dirty="0"/>
              <a:t>organic foods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Enhance </a:t>
            </a:r>
            <a:r>
              <a:rPr lang="en-US" sz="2000" dirty="0" smtClean="0"/>
              <a:t> campus community across </a:t>
            </a:r>
            <a:r>
              <a:rPr lang="en-US" sz="2000" dirty="0"/>
              <a:t>disciplines and between students, staff, and faculty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Outreach: workshops</a:t>
            </a:r>
            <a:r>
              <a:rPr lang="en-US" sz="2000" dirty="0"/>
              <a:t>, classes, </a:t>
            </a:r>
            <a:r>
              <a:rPr lang="en-US" sz="2000" dirty="0" smtClean="0"/>
              <a:t>&amp; campus </a:t>
            </a:r>
            <a:r>
              <a:rPr lang="en-US" sz="2000" dirty="0"/>
              <a:t>tours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Mental &amp; physical well-being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Site  beautification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11" y="1219200"/>
            <a:ext cx="5624689" cy="3796665"/>
          </a:xfrm>
        </p:spPr>
      </p:pic>
      <p:sp>
        <p:nvSpPr>
          <p:cNvPr id="2" name="TextBox 1"/>
          <p:cNvSpPr txBox="1"/>
          <p:nvPr/>
        </p:nvSpPr>
        <p:spPr>
          <a:xfrm>
            <a:off x="609600" y="1295400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Formerly </a:t>
            </a:r>
          </a:p>
          <a:p>
            <a:r>
              <a:rPr lang="en-US" sz="2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Fairbanks Ave.</a:t>
            </a:r>
          </a:p>
          <a:p>
            <a:r>
              <a:rPr lang="en-US" sz="2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Roadway converted</a:t>
            </a:r>
          </a:p>
          <a:p>
            <a:r>
              <a:rPr lang="en-US" sz="2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campus </a:t>
            </a:r>
          </a:p>
          <a:p>
            <a:r>
              <a:rPr lang="en-US" sz="2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garden</a:t>
            </a:r>
            <a:endParaRPr lang="en-US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9300" y="2926616"/>
            <a:ext cx="495300" cy="426184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1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867400" y="1219200"/>
            <a:ext cx="3124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/>
              <a:t>Preliminary interest survey</a:t>
            </a:r>
          </a:p>
          <a:p>
            <a:r>
              <a:rPr lang="en-US" sz="8000" dirty="0" smtClean="0"/>
              <a:t>Office of Sustainability  offered support</a:t>
            </a:r>
          </a:p>
          <a:p>
            <a:r>
              <a:rPr lang="en-US" sz="8000" dirty="0" smtClean="0"/>
              <a:t>Weekly meetings in initial stages</a:t>
            </a:r>
          </a:p>
          <a:p>
            <a:pPr lvl="1"/>
            <a:r>
              <a:rPr lang="en-US" sz="8000" dirty="0" smtClean="0"/>
              <a:t>12 active in  planning committee</a:t>
            </a:r>
          </a:p>
          <a:p>
            <a:pPr lvl="1"/>
            <a:r>
              <a:rPr lang="en-US" sz="8000" dirty="0" smtClean="0"/>
              <a:t>8 weeks from planning to construction</a:t>
            </a:r>
          </a:p>
          <a:p>
            <a:pPr lvl="1"/>
            <a:r>
              <a:rPr lang="en-US" sz="8000" dirty="0" smtClean="0"/>
              <a:t>Infrastructure completed in 2 work days</a:t>
            </a:r>
          </a:p>
          <a:p>
            <a:r>
              <a:rPr lang="en-US" sz="8000" dirty="0" smtClean="0"/>
              <a:t>Funding</a:t>
            </a:r>
          </a:p>
          <a:p>
            <a:pPr lvl="1"/>
            <a:r>
              <a:rPr lang="en-US" sz="8000" dirty="0" smtClean="0"/>
              <a:t>UAF People’s Endowment; $5,000</a:t>
            </a:r>
          </a:p>
          <a:p>
            <a:pPr lvl="1"/>
            <a:r>
              <a:rPr lang="en-US" sz="8000" dirty="0" smtClean="0"/>
              <a:t>RISE Board; $4,673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71800" y="3048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PROCESS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55" y="1241778"/>
            <a:ext cx="5669845" cy="42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56" y="1219200"/>
            <a:ext cx="5669844" cy="425238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43600" y="1295400"/>
            <a:ext cx="3200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Consulted with</a:t>
            </a:r>
          </a:p>
          <a:p>
            <a:r>
              <a:rPr lang="en-US" sz="2000" dirty="0" smtClean="0"/>
              <a:t>UAF </a:t>
            </a:r>
            <a:r>
              <a:rPr lang="en-US" sz="2000" dirty="0"/>
              <a:t>Lands </a:t>
            </a:r>
            <a:r>
              <a:rPr lang="en-US" sz="2000" dirty="0" smtClean="0"/>
              <a:t>office </a:t>
            </a:r>
          </a:p>
          <a:p>
            <a:r>
              <a:rPr lang="en-US" sz="2000" dirty="0" smtClean="0"/>
              <a:t>Facility Services </a:t>
            </a:r>
          </a:p>
          <a:p>
            <a:r>
              <a:rPr lang="en-US" sz="2000" dirty="0" smtClean="0"/>
              <a:t>CCHRC &amp;  </a:t>
            </a:r>
            <a:r>
              <a:rPr lang="en-US" sz="2000" dirty="0"/>
              <a:t>Sustainable </a:t>
            </a:r>
            <a:r>
              <a:rPr lang="en-US" sz="2000" dirty="0" smtClean="0"/>
              <a:t>Village</a:t>
            </a:r>
            <a:endParaRPr lang="en-US" sz="2000" dirty="0"/>
          </a:p>
          <a:p>
            <a:r>
              <a:rPr lang="en-US" sz="2000" dirty="0" smtClean="0"/>
              <a:t>Master Planning Committee</a:t>
            </a:r>
          </a:p>
          <a:p>
            <a:r>
              <a:rPr lang="en-US" sz="2000" dirty="0" smtClean="0"/>
              <a:t>Parking Services</a:t>
            </a:r>
          </a:p>
          <a:p>
            <a:r>
              <a:rPr lang="en-US" sz="2000" dirty="0" smtClean="0"/>
              <a:t>Environmental Health, Safety and Risk Management</a:t>
            </a:r>
          </a:p>
          <a:p>
            <a:r>
              <a:rPr lang="en-US" sz="2000" dirty="0" smtClean="0"/>
              <a:t>UAF Police Dept.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57600" y="327378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PROCESS (cont.)</a:t>
            </a:r>
          </a:p>
        </p:txBody>
      </p:sp>
    </p:spTree>
    <p:extLst>
      <p:ext uri="{BB962C8B-B14F-4D97-AF65-F5344CB8AC3E}">
        <p14:creationId xmlns:p14="http://schemas.microsoft.com/office/powerpoint/2010/main" val="285325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7400" y="1231880"/>
            <a:ext cx="32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Finished </a:t>
            </a:r>
            <a:r>
              <a:rPr lang="en-US" sz="2400" dirty="0"/>
              <a:t>size: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~ 50 ft x 90 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~ 0.1 Acre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Infrastructure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42 </a:t>
            </a:r>
            <a:r>
              <a:rPr lang="en-US" sz="2400" dirty="0"/>
              <a:t>raised plots (4’ x 12’)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36 Kiln dried lumber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6 raw slab spruce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6 ft tall wire fence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Water tank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Tool shed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3" y="1219200"/>
            <a:ext cx="5621867" cy="421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39118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GARDEN DETAILS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88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77" y="1219200"/>
            <a:ext cx="5616223" cy="42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231880"/>
            <a:ext cx="32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Finished </a:t>
            </a:r>
            <a:r>
              <a:rPr lang="en-US" sz="2400" dirty="0"/>
              <a:t>size: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~ 50 ft x 90 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~ 0.1 Acre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Infrastructure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42 </a:t>
            </a:r>
            <a:r>
              <a:rPr lang="en-US" sz="2400" dirty="0"/>
              <a:t>raised plots (4’ x 12’)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36 Kiln dried lumber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6 raw slab spruce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6 ft tall wire fence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Water tank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Tool shed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9118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GARDEN DETAILS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39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6" y="1219200"/>
            <a:ext cx="5669844" cy="4252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23188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Garden committee formed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Planning ahead for next year’s garden season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03409"/>
              </p:ext>
            </p:extLst>
          </p:nvPr>
        </p:nvGraphicFramePr>
        <p:xfrm>
          <a:off x="5943600" y="4488597"/>
          <a:ext cx="27432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7033"/>
                <a:gridCol w="1326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Alumni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3657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Gardener’s UAF affiliation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304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ADDITIONAL PROGRESS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385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9" y="1219200"/>
            <a:ext cx="5669844" cy="4252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231880"/>
            <a:ext cx="32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Signage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Work / picnic 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Community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Gardening workshops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Marketing prior to next spring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End of season clean-up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Seek gardeners for next summer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304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FUTURE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663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71861"/>
            <a:ext cx="8915399" cy="7669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Thank you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069322"/>
            <a:ext cx="660400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8" y="6175475"/>
            <a:ext cx="2078916" cy="448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577" y="1219200"/>
            <a:ext cx="4442649" cy="3331987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41778"/>
            <a:ext cx="4412545" cy="33094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" y="223661"/>
            <a:ext cx="8915399" cy="766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UAF CAMPUS COMMUNITY GARDEN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693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279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UAF CAMPUS COMMUNITY GARDEN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 Jones</dc:creator>
  <cp:lastModifiedBy>Jessica M Desrochers</cp:lastModifiedBy>
  <cp:revision>32</cp:revision>
  <dcterms:created xsi:type="dcterms:W3CDTF">2012-05-10T17:13:21Z</dcterms:created>
  <dcterms:modified xsi:type="dcterms:W3CDTF">2012-07-31T17:07:26Z</dcterms:modified>
</cp:coreProperties>
</file>