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sldIdLst>
    <p:sldId id="267" r:id="rId2"/>
    <p:sldId id="270" r:id="rId3"/>
    <p:sldId id="272" r:id="rId4"/>
    <p:sldId id="271" r:id="rId5"/>
    <p:sldId id="261" r:id="rId6"/>
    <p:sldId id="263" r:id="rId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browse/>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619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508"/>
    <p:restoredTop sz="94731"/>
  </p:normalViewPr>
  <p:slideViewPr>
    <p:cSldViewPr snapToGrid="0" snapToObjects="1">
      <p:cViewPr varScale="1">
        <p:scale>
          <a:sx n="88" d="100"/>
          <a:sy n="88" d="100"/>
        </p:scale>
        <p:origin x="1206" y="90"/>
      </p:cViewPr>
      <p:guideLst/>
    </p:cSldViewPr>
  </p:slid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4.jp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jp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Presentation titl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8E15F5-8C0B-4637-BB8C-ADC9B433470A}"/>
              </a:ext>
            </a:extLst>
          </p:cNvPr>
          <p:cNvSpPr>
            <a:spLocks noGrp="1"/>
          </p:cNvSpPr>
          <p:nvPr>
            <p:ph type="title"/>
          </p:nvPr>
        </p:nvSpPr>
        <p:spPr>
          <a:xfrm>
            <a:off x="628650" y="365129"/>
            <a:ext cx="7886700" cy="2521194"/>
          </a:xfrm>
          <a:prstGeom prst="rect">
            <a:avLst/>
          </a:prstGeom>
        </p:spPr>
        <p:txBody>
          <a:bodyPr/>
          <a:lstStyle>
            <a:lvl1pPr>
              <a:defRPr>
                <a:latin typeface="+mj-lt"/>
              </a:defRPr>
            </a:lvl1pPr>
          </a:lstStyle>
          <a:p>
            <a:r>
              <a:rPr lang="en-US" smtClean="0"/>
              <a:t>Click to edit Master title style</a:t>
            </a:r>
            <a:endParaRPr lang="en-US" dirty="0"/>
          </a:p>
        </p:txBody>
      </p:sp>
      <p:sp>
        <p:nvSpPr>
          <p:cNvPr id="3" name="Footer Placeholder 2">
            <a:extLst>
              <a:ext uri="{FF2B5EF4-FFF2-40B4-BE49-F238E27FC236}">
                <a16:creationId xmlns:a16="http://schemas.microsoft.com/office/drawing/2014/main" id="{E65E84B7-A966-431A-B191-773411E862FC}"/>
              </a:ext>
            </a:extLst>
          </p:cNvPr>
          <p:cNvSpPr>
            <a:spLocks noGrp="1"/>
          </p:cNvSpPr>
          <p:nvPr>
            <p:ph type="ftr" sz="quarter" idx="10"/>
          </p:nvPr>
        </p:nvSpPr>
        <p:spPr/>
        <p:txBody>
          <a:bodyPr/>
          <a:lstStyle/>
          <a:p>
            <a:endParaRPr lang="en-US" dirty="0"/>
          </a:p>
        </p:txBody>
      </p:sp>
      <p:sp>
        <p:nvSpPr>
          <p:cNvPr id="4" name="Slide Number Placeholder 3">
            <a:extLst>
              <a:ext uri="{FF2B5EF4-FFF2-40B4-BE49-F238E27FC236}">
                <a16:creationId xmlns:a16="http://schemas.microsoft.com/office/drawing/2014/main" id="{1763E27D-58B9-4EA2-928D-049888F9CA8F}"/>
              </a:ext>
            </a:extLst>
          </p:cNvPr>
          <p:cNvSpPr>
            <a:spLocks noGrp="1"/>
          </p:cNvSpPr>
          <p:nvPr>
            <p:ph type="sldNum" sz="quarter" idx="11"/>
          </p:nvPr>
        </p:nvSpPr>
        <p:spPr/>
        <p:txBody>
          <a:bodyPr/>
          <a:lstStyle/>
          <a:p>
            <a:fld id="{D37F31A3-C26D-7247-8B52-CACA9F6A4E77}" type="slidenum">
              <a:rPr lang="en-US" smtClean="0"/>
              <a:pPr/>
              <a:t>‹#›</a:t>
            </a:fld>
            <a:endParaRPr lang="en-US" dirty="0"/>
          </a:p>
        </p:txBody>
      </p:sp>
      <p:sp>
        <p:nvSpPr>
          <p:cNvPr id="6" name="Rectangle 5">
            <a:extLst>
              <a:ext uri="{FF2B5EF4-FFF2-40B4-BE49-F238E27FC236}">
                <a16:creationId xmlns:a16="http://schemas.microsoft.com/office/drawing/2014/main" id="{610C0995-611E-FC48-9A51-301958E58101}"/>
              </a:ext>
            </a:extLst>
          </p:cNvPr>
          <p:cNvSpPr/>
          <p:nvPr userDrawn="1"/>
        </p:nvSpPr>
        <p:spPr>
          <a:xfrm>
            <a:off x="0" y="5923721"/>
            <a:ext cx="556591" cy="37371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32F22456-67E3-FB4E-9154-3A6F3ACB0787}"/>
              </a:ext>
            </a:extLst>
          </p:cNvPr>
          <p:cNvPicPr>
            <a:picLocks noChangeAspect="1"/>
          </p:cNvPicPr>
          <p:nvPr userDrawn="1"/>
        </p:nvPicPr>
        <p:blipFill>
          <a:blip r:embed="rId2"/>
          <a:stretch>
            <a:fillRect/>
          </a:stretch>
        </p:blipFill>
        <p:spPr>
          <a:xfrm>
            <a:off x="630527" y="5923722"/>
            <a:ext cx="1585877" cy="373711"/>
          </a:xfrm>
          <a:prstGeom prst="rect">
            <a:avLst/>
          </a:prstGeom>
        </p:spPr>
      </p:pic>
      <p:pic>
        <p:nvPicPr>
          <p:cNvPr id="12" name="Picture 11">
            <a:extLst>
              <a:ext uri="{FF2B5EF4-FFF2-40B4-BE49-F238E27FC236}">
                <a16:creationId xmlns:a16="http://schemas.microsoft.com/office/drawing/2014/main" id="{B7041CE2-B61E-C644-AECD-9A329E0798D4}"/>
              </a:ext>
            </a:extLst>
          </p:cNvPr>
          <p:cNvPicPr>
            <a:picLocks noChangeAspect="1"/>
          </p:cNvPicPr>
          <p:nvPr userDrawn="1"/>
        </p:nvPicPr>
        <p:blipFill>
          <a:blip r:embed="rId3"/>
          <a:stretch>
            <a:fillRect/>
          </a:stretch>
        </p:blipFill>
        <p:spPr>
          <a:xfrm>
            <a:off x="4786869" y="2064992"/>
            <a:ext cx="4233702" cy="4195950"/>
          </a:xfrm>
          <a:prstGeom prst="rect">
            <a:avLst/>
          </a:prstGeom>
        </p:spPr>
      </p:pic>
      <p:pic>
        <p:nvPicPr>
          <p:cNvPr id="5" name="Picture 4"/>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292399" y="6012756"/>
            <a:ext cx="1314401" cy="221013"/>
          </a:xfrm>
          <a:prstGeom prst="rect">
            <a:avLst/>
          </a:prstGeom>
        </p:spPr>
      </p:pic>
    </p:spTree>
    <p:extLst>
      <p:ext uri="{BB962C8B-B14F-4D97-AF65-F5344CB8AC3E}">
        <p14:creationId xmlns:p14="http://schemas.microsoft.com/office/powerpoint/2010/main" val="991252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6DDD1AEC-06F3-C442-A3BF-0090D2FFA097}"/>
              </a:ext>
            </a:extLst>
          </p:cNvPr>
          <p:cNvSpPr/>
          <p:nvPr userDrawn="1"/>
        </p:nvSpPr>
        <p:spPr>
          <a:xfrm>
            <a:off x="0" y="0"/>
            <a:ext cx="4532243"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a:extLst>
              <a:ext uri="{FF2B5EF4-FFF2-40B4-BE49-F238E27FC236}">
                <a16:creationId xmlns:a16="http://schemas.microsoft.com/office/drawing/2014/main" id="{5FFDE11E-A565-2240-B7FA-488115E6D647}"/>
              </a:ext>
            </a:extLst>
          </p:cNvPr>
          <p:cNvSpPr/>
          <p:nvPr userDrawn="1"/>
        </p:nvSpPr>
        <p:spPr>
          <a:xfrm>
            <a:off x="485863" y="3918689"/>
            <a:ext cx="8216537" cy="183494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9" name="Rectangle 8">
            <a:extLst>
              <a:ext uri="{FF2B5EF4-FFF2-40B4-BE49-F238E27FC236}">
                <a16:creationId xmlns:a16="http://schemas.microsoft.com/office/drawing/2014/main" id="{FDFB8F4D-D035-4676-8E19-3FC9D71A80C4}"/>
              </a:ext>
            </a:extLst>
          </p:cNvPr>
          <p:cNvSpPr/>
          <p:nvPr userDrawn="1"/>
        </p:nvSpPr>
        <p:spPr>
          <a:xfrm>
            <a:off x="496389" y="2037806"/>
            <a:ext cx="8216537" cy="1834947"/>
          </a:xfrm>
          <a:prstGeom prst="rect">
            <a:avLst/>
          </a:prstGeom>
          <a:solidFill>
            <a:schemeClr val="bg1"/>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3" name="Text Placeholder 2"/>
          <p:cNvSpPr>
            <a:spLocks noGrp="1"/>
          </p:cNvSpPr>
          <p:nvPr>
            <p:ph type="body" idx="1" hasCustomPrompt="1"/>
          </p:nvPr>
        </p:nvSpPr>
        <p:spPr>
          <a:xfrm>
            <a:off x="623888" y="3982050"/>
            <a:ext cx="7886700" cy="1500187"/>
          </a:xfrm>
          <a:prstGeom prst="rect">
            <a:avLst/>
          </a:prstGeom>
        </p:spPr>
        <p:txBody>
          <a:bodyPr>
            <a:normAutofit/>
          </a:bodyPr>
          <a:lstStyle>
            <a:lvl1pPr marL="0" indent="0">
              <a:buNone/>
              <a:defRPr sz="2800">
                <a:solidFill>
                  <a:schemeClr val="tx1"/>
                </a:solidFill>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Any other subheads and descriptions</a:t>
            </a:r>
          </a:p>
        </p:txBody>
      </p:sp>
      <p:sp>
        <p:nvSpPr>
          <p:cNvPr id="8" name="Title 7">
            <a:extLst>
              <a:ext uri="{FF2B5EF4-FFF2-40B4-BE49-F238E27FC236}">
                <a16:creationId xmlns:a16="http://schemas.microsoft.com/office/drawing/2014/main" id="{723C1B1C-EAAE-4438-9309-554CE231C9D7}"/>
              </a:ext>
            </a:extLst>
          </p:cNvPr>
          <p:cNvSpPr>
            <a:spLocks noGrp="1"/>
          </p:cNvSpPr>
          <p:nvPr>
            <p:ph type="title" hasCustomPrompt="1"/>
          </p:nvPr>
        </p:nvSpPr>
        <p:spPr>
          <a:xfrm>
            <a:off x="628650" y="2860135"/>
            <a:ext cx="7886700" cy="1121915"/>
          </a:xfrm>
          <a:prstGeom prst="rect">
            <a:avLst/>
          </a:prstGeom>
        </p:spPr>
        <p:txBody>
          <a:bodyPr>
            <a:normAutofit/>
          </a:bodyPr>
          <a:lstStyle>
            <a:lvl1pPr>
              <a:defRPr sz="5400">
                <a:solidFill>
                  <a:schemeClr val="tx1"/>
                </a:solidFill>
                <a:latin typeface="+mj-lt"/>
              </a:defRPr>
            </a:lvl1pPr>
          </a:lstStyle>
          <a:p>
            <a:r>
              <a:rPr lang="en-US" dirty="0"/>
              <a:t>SECTION HEADER</a:t>
            </a:r>
          </a:p>
        </p:txBody>
      </p:sp>
      <p:sp>
        <p:nvSpPr>
          <p:cNvPr id="13" name="Rectangle 12">
            <a:extLst>
              <a:ext uri="{FF2B5EF4-FFF2-40B4-BE49-F238E27FC236}">
                <a16:creationId xmlns:a16="http://schemas.microsoft.com/office/drawing/2014/main" id="{3C487694-F50D-B244-B7D8-B5C58EB26E5C}"/>
              </a:ext>
            </a:extLst>
          </p:cNvPr>
          <p:cNvSpPr/>
          <p:nvPr userDrawn="1"/>
        </p:nvSpPr>
        <p:spPr>
          <a:xfrm>
            <a:off x="8778240" y="6345394"/>
            <a:ext cx="365760" cy="27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13">
            <a:extLst>
              <a:ext uri="{FF2B5EF4-FFF2-40B4-BE49-F238E27FC236}">
                <a16:creationId xmlns:a16="http://schemas.microsoft.com/office/drawing/2014/main" id="{4D507D40-7D91-024C-B4EC-0C76223FBBC5}"/>
              </a:ext>
            </a:extLst>
          </p:cNvPr>
          <p:cNvPicPr>
            <a:picLocks noChangeAspect="1"/>
          </p:cNvPicPr>
          <p:nvPr userDrawn="1"/>
        </p:nvPicPr>
        <p:blipFill>
          <a:blip r:embed="rId3"/>
          <a:stretch>
            <a:fillRect/>
          </a:stretch>
        </p:blipFill>
        <p:spPr>
          <a:xfrm>
            <a:off x="7142647" y="6323088"/>
            <a:ext cx="1471309" cy="346713"/>
          </a:xfrm>
          <a:prstGeom prst="rect">
            <a:avLst/>
          </a:prstGeom>
        </p:spPr>
      </p:pic>
      <p:pic>
        <p:nvPicPr>
          <p:cNvPr id="11" name="Picture 10"/>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46104" y="6389111"/>
            <a:ext cx="1314401" cy="221013"/>
          </a:xfrm>
          <a:prstGeom prst="rect">
            <a:avLst/>
          </a:prstGeom>
        </p:spPr>
      </p:pic>
    </p:spTree>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One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365129"/>
            <a:ext cx="7886700" cy="1325563"/>
          </a:xfrm>
          <a:prstGeom prst="rect">
            <a:avLst/>
          </a:prstGeom>
        </p:spPr>
        <p:txBody>
          <a:bodyPr>
            <a:normAutofit/>
          </a:bodyPr>
          <a:lstStyle>
            <a:lvl1pPr>
              <a:defRPr sz="3600">
                <a:solidFill>
                  <a:schemeClr val="tx1"/>
                </a:solidFill>
                <a:latin typeface="+mj-lt"/>
              </a:defRPr>
            </a:lvl1pPr>
          </a:lstStyle>
          <a:p>
            <a:r>
              <a:rPr lang="en-US" dirty="0"/>
              <a:t>One content slide</a:t>
            </a:r>
          </a:p>
        </p:txBody>
      </p:sp>
      <p:sp>
        <p:nvSpPr>
          <p:cNvPr id="3" name="Content Placeholder 2"/>
          <p:cNvSpPr>
            <a:spLocks noGrp="1"/>
          </p:cNvSpPr>
          <p:nvPr>
            <p:ph sz="half" idx="1" hasCustomPrompt="1"/>
          </p:nvPr>
        </p:nvSpPr>
        <p:spPr>
          <a:xfrm>
            <a:off x="628650" y="1825625"/>
            <a:ext cx="7886700" cy="4351338"/>
          </a:xfrm>
          <a:prstGeom prst="rect">
            <a:avLst/>
          </a:prstGeom>
        </p:spPr>
        <p:txBody>
          <a:bodyPr/>
          <a:lstStyle>
            <a:lvl1pPr>
              <a:defRPr>
                <a:solidFill>
                  <a:schemeClr val="tx1"/>
                </a:solidFill>
              </a:defRPr>
            </a:lvl1pPr>
          </a:lstStyle>
          <a:p>
            <a:pPr lvl="0"/>
            <a:r>
              <a:rPr lang="en-US" dirty="0"/>
              <a:t>Small caption or description</a:t>
            </a:r>
          </a:p>
        </p:txBody>
      </p:sp>
      <p:sp>
        <p:nvSpPr>
          <p:cNvPr id="6" name="Footer Placeholder 5"/>
          <p:cNvSpPr>
            <a:spLocks noGrp="1"/>
          </p:cNvSpPr>
          <p:nvPr>
            <p:ph type="ftr" sz="quarter" idx="11"/>
          </p:nvPr>
        </p:nvSpPr>
        <p:spPr/>
        <p:txBody>
          <a:bodyPr/>
          <a:lstStyle/>
          <a:p>
            <a:endParaRPr lang="en-US" dirty="0"/>
          </a:p>
        </p:txBody>
      </p:sp>
      <p:sp>
        <p:nvSpPr>
          <p:cNvPr id="7" name="Rectangle 6">
            <a:extLst>
              <a:ext uri="{FF2B5EF4-FFF2-40B4-BE49-F238E27FC236}">
                <a16:creationId xmlns:a16="http://schemas.microsoft.com/office/drawing/2014/main" id="{8183464F-4A7A-A548-AD95-39D398577EF3}"/>
              </a:ext>
            </a:extLst>
          </p:cNvPr>
          <p:cNvSpPr/>
          <p:nvPr userDrawn="1"/>
        </p:nvSpPr>
        <p:spPr>
          <a:xfrm>
            <a:off x="8778240" y="6345394"/>
            <a:ext cx="365760" cy="27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a:extLst>
              <a:ext uri="{FF2B5EF4-FFF2-40B4-BE49-F238E27FC236}">
                <a16:creationId xmlns:a16="http://schemas.microsoft.com/office/drawing/2014/main" id="{16A16330-E3D3-F94A-825D-C291ABB94E7E}"/>
              </a:ext>
            </a:extLst>
          </p:cNvPr>
          <p:cNvSpPr/>
          <p:nvPr userDrawn="1"/>
        </p:nvSpPr>
        <p:spPr>
          <a:xfrm>
            <a:off x="0" y="0"/>
            <a:ext cx="5096786" cy="3651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97B96801-F3EA-AA4D-B2EE-50EE802A9A0F}"/>
              </a:ext>
            </a:extLst>
          </p:cNvPr>
          <p:cNvPicPr>
            <a:picLocks noChangeAspect="1"/>
          </p:cNvPicPr>
          <p:nvPr userDrawn="1"/>
        </p:nvPicPr>
        <p:blipFill>
          <a:blip r:embed="rId2"/>
          <a:stretch>
            <a:fillRect/>
          </a:stretch>
        </p:blipFill>
        <p:spPr>
          <a:xfrm>
            <a:off x="7080241" y="6249805"/>
            <a:ext cx="1596119" cy="466282"/>
          </a:xfrm>
          <a:prstGeom prst="rect">
            <a:avLst/>
          </a:prstGeom>
        </p:spPr>
      </p:pic>
      <p:pic>
        <p:nvPicPr>
          <p:cNvPr id="10" name="Picture 9"/>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8392" y="6393310"/>
            <a:ext cx="1344168" cy="218807"/>
          </a:xfrm>
          <a:prstGeom prst="rect">
            <a:avLst/>
          </a:prstGeom>
        </p:spPr>
      </p:pic>
    </p:spTree>
    <p:extLst>
      <p:ext uri="{BB962C8B-B14F-4D97-AF65-F5344CB8AC3E}">
        <p14:creationId xmlns:p14="http://schemas.microsoft.com/office/powerpoint/2010/main" val="282815793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8650" y="489857"/>
            <a:ext cx="7886700" cy="1200835"/>
          </a:xfrm>
          <a:prstGeom prst="rect">
            <a:avLst/>
          </a:prstGeom>
        </p:spPr>
        <p:txBody>
          <a:bodyPr>
            <a:normAutofit/>
          </a:bodyPr>
          <a:lstStyle>
            <a:lvl1pPr>
              <a:defRPr sz="3600">
                <a:solidFill>
                  <a:schemeClr val="tx1"/>
                </a:solidFill>
                <a:latin typeface="+mj-lt"/>
              </a:defRPr>
            </a:lvl1pPr>
          </a:lstStyle>
          <a:p>
            <a:r>
              <a:rPr lang="en-US" dirty="0"/>
              <a:t>Two content comparison slide</a:t>
            </a:r>
          </a:p>
        </p:txBody>
      </p:sp>
      <p:sp>
        <p:nvSpPr>
          <p:cNvPr id="3" name="Content Placeholder 2"/>
          <p:cNvSpPr>
            <a:spLocks noGrp="1"/>
          </p:cNvSpPr>
          <p:nvPr>
            <p:ph sz="half" idx="1" hasCustomPrompt="1"/>
          </p:nvPr>
        </p:nvSpPr>
        <p:spPr>
          <a:xfrm>
            <a:off x="628650" y="1825625"/>
            <a:ext cx="3886200" cy="4351338"/>
          </a:xfrm>
          <a:prstGeom prst="rect">
            <a:avLst/>
          </a:prstGeom>
        </p:spPr>
        <p:txBody>
          <a:bodyPr/>
          <a:lstStyle>
            <a:lvl1pPr>
              <a:defRPr sz="1800">
                <a:solidFill>
                  <a:schemeClr val="tx1"/>
                </a:solidFill>
              </a:defRPr>
            </a:lvl1pPr>
          </a:lstStyle>
          <a:p>
            <a:pPr lvl="0"/>
            <a:r>
              <a:rPr lang="en-US" dirty="0"/>
              <a:t>Small caption or description</a:t>
            </a:r>
          </a:p>
        </p:txBody>
      </p:sp>
      <p:sp>
        <p:nvSpPr>
          <p:cNvPr id="4" name="Content Placeholder 3"/>
          <p:cNvSpPr>
            <a:spLocks noGrp="1"/>
          </p:cNvSpPr>
          <p:nvPr>
            <p:ph sz="half" idx="2" hasCustomPrompt="1"/>
          </p:nvPr>
        </p:nvSpPr>
        <p:spPr>
          <a:xfrm>
            <a:off x="4629150" y="1825625"/>
            <a:ext cx="3886200" cy="4351338"/>
          </a:xfrm>
          <a:prstGeom prst="rect">
            <a:avLst/>
          </a:prstGeom>
        </p:spPr>
        <p:txBody>
          <a:bodyPr/>
          <a:lstStyle>
            <a:lvl1pPr>
              <a:defRPr sz="1800">
                <a:solidFill>
                  <a:schemeClr val="tx1"/>
                </a:solidFill>
              </a:defRPr>
            </a:lvl1pPr>
          </a:lstStyle>
          <a:p>
            <a:pPr lvl="0"/>
            <a:r>
              <a:rPr lang="en-US" dirty="0"/>
              <a:t>Small caption or description</a:t>
            </a:r>
          </a:p>
        </p:txBody>
      </p:sp>
      <p:sp>
        <p:nvSpPr>
          <p:cNvPr id="6" name="Footer Placeholder 5"/>
          <p:cNvSpPr>
            <a:spLocks noGrp="1"/>
          </p:cNvSpPr>
          <p:nvPr>
            <p:ph type="ftr" sz="quarter" idx="11"/>
          </p:nvPr>
        </p:nvSpPr>
        <p:spPr/>
        <p:txBody>
          <a:bodyPr/>
          <a:lstStyle/>
          <a:p>
            <a:endParaRPr lang="en-US" dirty="0"/>
          </a:p>
        </p:txBody>
      </p:sp>
      <p:sp>
        <p:nvSpPr>
          <p:cNvPr id="7" name="Rectangle 6">
            <a:extLst>
              <a:ext uri="{FF2B5EF4-FFF2-40B4-BE49-F238E27FC236}">
                <a16:creationId xmlns:a16="http://schemas.microsoft.com/office/drawing/2014/main" id="{A34E018A-B190-8C40-8C5F-A253E942EB62}"/>
              </a:ext>
            </a:extLst>
          </p:cNvPr>
          <p:cNvSpPr/>
          <p:nvPr userDrawn="1"/>
        </p:nvSpPr>
        <p:spPr>
          <a:xfrm>
            <a:off x="8778240" y="6345394"/>
            <a:ext cx="365760" cy="27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E072F4FC-73AD-5A48-BA11-75487C1C0B18}"/>
              </a:ext>
            </a:extLst>
          </p:cNvPr>
          <p:cNvPicPr>
            <a:picLocks noChangeAspect="1"/>
          </p:cNvPicPr>
          <p:nvPr userDrawn="1"/>
        </p:nvPicPr>
        <p:blipFill>
          <a:blip r:embed="rId2"/>
          <a:stretch>
            <a:fillRect/>
          </a:stretch>
        </p:blipFill>
        <p:spPr>
          <a:xfrm>
            <a:off x="7080241" y="6249805"/>
            <a:ext cx="1596119" cy="466282"/>
          </a:xfrm>
          <a:prstGeom prst="rect">
            <a:avLst/>
          </a:prstGeom>
        </p:spPr>
      </p:pic>
      <p:sp>
        <p:nvSpPr>
          <p:cNvPr id="11" name="Rectangle 10">
            <a:extLst>
              <a:ext uri="{FF2B5EF4-FFF2-40B4-BE49-F238E27FC236}">
                <a16:creationId xmlns:a16="http://schemas.microsoft.com/office/drawing/2014/main" id="{4306BD3E-8FC7-AC43-9D43-7DF5B60A79A4}"/>
              </a:ext>
            </a:extLst>
          </p:cNvPr>
          <p:cNvSpPr/>
          <p:nvPr userDrawn="1"/>
        </p:nvSpPr>
        <p:spPr>
          <a:xfrm>
            <a:off x="0" y="0"/>
            <a:ext cx="5096786" cy="3651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8392" y="6393310"/>
            <a:ext cx="1344168" cy="218807"/>
          </a:xfrm>
          <a:prstGeom prst="rect">
            <a:avLst/>
          </a:prstGeom>
        </p:spPr>
      </p:pic>
    </p:spTree>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37F31A3-C26D-7247-8B52-CACA9F6A4E77}" type="slidenum">
              <a:rPr lang="en-US" smtClean="0"/>
              <a:t>‹#›</a:t>
            </a:fld>
            <a:endParaRPr lang="en-US" dirty="0"/>
          </a:p>
        </p:txBody>
      </p:sp>
      <p:sp>
        <p:nvSpPr>
          <p:cNvPr id="6" name="Rectangle 5">
            <a:extLst>
              <a:ext uri="{FF2B5EF4-FFF2-40B4-BE49-F238E27FC236}">
                <a16:creationId xmlns:a16="http://schemas.microsoft.com/office/drawing/2014/main" id="{08B5AB04-9E02-7C48-A61C-92726165347D}"/>
              </a:ext>
            </a:extLst>
          </p:cNvPr>
          <p:cNvSpPr/>
          <p:nvPr userDrawn="1"/>
        </p:nvSpPr>
        <p:spPr>
          <a:xfrm>
            <a:off x="8778240" y="6345394"/>
            <a:ext cx="365760" cy="27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249D5793-A3CD-4A40-8BDE-172941620D98}"/>
              </a:ext>
            </a:extLst>
          </p:cNvPr>
          <p:cNvPicPr>
            <a:picLocks noChangeAspect="1"/>
          </p:cNvPicPr>
          <p:nvPr userDrawn="1"/>
        </p:nvPicPr>
        <p:blipFill>
          <a:blip r:embed="rId3"/>
          <a:stretch>
            <a:fillRect/>
          </a:stretch>
        </p:blipFill>
        <p:spPr>
          <a:xfrm>
            <a:off x="7080241" y="6249805"/>
            <a:ext cx="1596119" cy="466282"/>
          </a:xfrm>
          <a:prstGeom prst="rect">
            <a:avLst/>
          </a:prstGeom>
        </p:spPr>
      </p:pic>
      <p:pic>
        <p:nvPicPr>
          <p:cNvPr id="7" name="Picture 6"/>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5748392" y="6393310"/>
            <a:ext cx="1344168" cy="218807"/>
          </a:xfrm>
          <a:prstGeom prst="rect">
            <a:avLst/>
          </a:prstGeom>
        </p:spPr>
      </p:pic>
    </p:spTree>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Tx" preserve="1">
  <p:cSld name="Content and main points">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629841" y="457200"/>
            <a:ext cx="2949178" cy="1600200"/>
          </a:xfrm>
          <a:prstGeom prst="rect">
            <a:avLst/>
          </a:prstGeom>
        </p:spPr>
        <p:txBody>
          <a:bodyPr anchor="b">
            <a:normAutofit/>
          </a:bodyPr>
          <a:lstStyle>
            <a:lvl1pPr>
              <a:defRPr sz="3600">
                <a:latin typeface="+mj-lt"/>
              </a:defRPr>
            </a:lvl1pPr>
          </a:lstStyle>
          <a:p>
            <a:r>
              <a:rPr lang="en-US" dirty="0"/>
              <a:t>Content</a:t>
            </a:r>
          </a:p>
        </p:txBody>
      </p:sp>
      <p:sp>
        <p:nvSpPr>
          <p:cNvPr id="3" name="Content Placeholder 2"/>
          <p:cNvSpPr>
            <a:spLocks noGrp="1"/>
          </p:cNvSpPr>
          <p:nvPr>
            <p:ph idx="1" hasCustomPrompt="1"/>
          </p:nvPr>
        </p:nvSpPr>
        <p:spPr>
          <a:xfrm>
            <a:off x="3887391" y="987430"/>
            <a:ext cx="4629150" cy="487362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CA" dirty="0"/>
              <a:t>M</a:t>
            </a:r>
            <a:r>
              <a:rPr lang="en-US" dirty="0" err="1"/>
              <a:t>ain</a:t>
            </a:r>
            <a:r>
              <a:rPr lang="en-US" dirty="0"/>
              <a:t> points</a:t>
            </a:r>
          </a:p>
          <a:p>
            <a:pPr lvl="1"/>
            <a:r>
              <a:rPr lang="en-US" dirty="0"/>
              <a:t>First level</a:t>
            </a:r>
          </a:p>
          <a:p>
            <a:pPr lvl="2"/>
            <a:r>
              <a:rPr lang="en-US" dirty="0"/>
              <a:t>Second level</a:t>
            </a:r>
          </a:p>
          <a:p>
            <a:pPr lvl="3"/>
            <a:r>
              <a:rPr lang="en-US" dirty="0"/>
              <a:t>Third level</a:t>
            </a:r>
          </a:p>
          <a:p>
            <a:pPr lvl="4"/>
            <a:r>
              <a:rPr lang="en-US" dirty="0"/>
              <a:t>Fourth level</a:t>
            </a:r>
          </a:p>
        </p:txBody>
      </p:sp>
      <p:sp>
        <p:nvSpPr>
          <p:cNvPr id="4" name="Text Placeholder 3"/>
          <p:cNvSpPr>
            <a:spLocks noGrp="1"/>
          </p:cNvSpPr>
          <p:nvPr>
            <p:ph type="body" sz="half" idx="2" hasCustomPrompt="1"/>
          </p:nvPr>
        </p:nvSpPr>
        <p:spPr>
          <a:xfrm>
            <a:off x="629841" y="2057400"/>
            <a:ext cx="2949178" cy="3811588"/>
          </a:xfrm>
          <a:prstGeom prst="rect">
            <a:avLst/>
          </a:prstGeom>
        </p:spPr>
        <p:txBody>
          <a:bodyPr>
            <a:normAutofit/>
          </a:bodyPr>
          <a:lstStyle>
            <a:lvl1pPr marL="0" indent="0">
              <a:buNone/>
              <a:defRPr sz="1800"/>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CA" dirty="0"/>
              <a:t>Small description</a:t>
            </a:r>
            <a:endParaRPr lang="en-US" dirty="0"/>
          </a:p>
        </p:txBody>
      </p:sp>
      <p:sp>
        <p:nvSpPr>
          <p:cNvPr id="5" name="Date Placeholder 4"/>
          <p:cNvSpPr>
            <a:spLocks noGrp="1"/>
          </p:cNvSpPr>
          <p:nvPr>
            <p:ph type="dt" sz="half" idx="10"/>
          </p:nvPr>
        </p:nvSpPr>
        <p:spPr>
          <a:xfrm>
            <a:off x="628650" y="6356355"/>
            <a:ext cx="688422" cy="365125"/>
          </a:xfrm>
          <a:prstGeom prst="rect">
            <a:avLst/>
          </a:prstGeom>
        </p:spPr>
        <p:txBody>
          <a:bodyPr/>
          <a:lstStyle/>
          <a:p>
            <a:fld id="{87319040-C997-074E-BEC6-39F695C832CF}" type="datetimeFigureOut">
              <a:rPr lang="en-US" smtClean="0"/>
              <a:t>6/28/2022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7F31A3-C26D-7247-8B52-CACA9F6A4E77}" type="slidenum">
              <a:rPr lang="en-US" smtClean="0"/>
              <a:t>‹#›</a:t>
            </a:fld>
            <a:endParaRPr lang="en-US" dirty="0"/>
          </a:p>
        </p:txBody>
      </p:sp>
      <p:sp>
        <p:nvSpPr>
          <p:cNvPr id="9" name="Rectangle 8">
            <a:extLst>
              <a:ext uri="{FF2B5EF4-FFF2-40B4-BE49-F238E27FC236}">
                <a16:creationId xmlns:a16="http://schemas.microsoft.com/office/drawing/2014/main" id="{6C30E96F-C522-4C4F-8048-0B7BA87F47EA}"/>
              </a:ext>
            </a:extLst>
          </p:cNvPr>
          <p:cNvSpPr/>
          <p:nvPr userDrawn="1"/>
        </p:nvSpPr>
        <p:spPr>
          <a:xfrm>
            <a:off x="0" y="1526650"/>
            <a:ext cx="198783" cy="3355451"/>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3DACAF3D-39F9-B444-A75E-C95A06C8A2A0}"/>
              </a:ext>
            </a:extLst>
          </p:cNvPr>
          <p:cNvSpPr/>
          <p:nvPr userDrawn="1"/>
        </p:nvSpPr>
        <p:spPr>
          <a:xfrm>
            <a:off x="8778240" y="6345394"/>
            <a:ext cx="365760" cy="27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E6DEC4E1-5B53-A242-885F-C1B57D26EC6E}"/>
              </a:ext>
            </a:extLst>
          </p:cNvPr>
          <p:cNvPicPr>
            <a:picLocks noChangeAspect="1"/>
          </p:cNvPicPr>
          <p:nvPr userDrawn="1"/>
        </p:nvPicPr>
        <p:blipFill>
          <a:blip r:embed="rId2"/>
          <a:stretch>
            <a:fillRect/>
          </a:stretch>
        </p:blipFill>
        <p:spPr>
          <a:xfrm>
            <a:off x="7142647" y="6323088"/>
            <a:ext cx="1471309" cy="346713"/>
          </a:xfrm>
          <a:prstGeom prst="rect">
            <a:avLst/>
          </a:prstGeom>
        </p:spPr>
      </p:pic>
      <p:pic>
        <p:nvPicPr>
          <p:cNvPr id="12" name="Picture 1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4225" y="6395073"/>
            <a:ext cx="1314401" cy="221013"/>
          </a:xfrm>
          <a:prstGeom prst="rect">
            <a:avLst/>
          </a:prstGeom>
        </p:spPr>
      </p:pic>
    </p:spTree>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ext and chart">
    <p:bg>
      <p:bgPr>
        <a:solidFill>
          <a:schemeClr val="bg1"/>
        </a:solid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AA1C798B-5F67-E049-86AF-8F9FA3DD770C}"/>
              </a:ext>
            </a:extLst>
          </p:cNvPr>
          <p:cNvSpPr/>
          <p:nvPr userDrawn="1"/>
        </p:nvSpPr>
        <p:spPr>
          <a:xfrm>
            <a:off x="3816626" y="0"/>
            <a:ext cx="5327374"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629841" y="457200"/>
            <a:ext cx="2949178" cy="1600200"/>
          </a:xfrm>
          <a:prstGeom prst="rect">
            <a:avLst/>
          </a:prstGeom>
        </p:spPr>
        <p:txBody>
          <a:bodyPr anchor="b"/>
          <a:lstStyle>
            <a:lvl1pPr>
              <a:defRPr sz="2600">
                <a:solidFill>
                  <a:schemeClr val="tx1"/>
                </a:solidFill>
                <a:latin typeface="+mj-lt"/>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629841" y="2057400"/>
            <a:ext cx="2949178" cy="3811588"/>
          </a:xfrm>
          <a:prstGeom prst="rect">
            <a:avLst/>
          </a:prstGeom>
        </p:spPr>
        <p:txBody>
          <a:bodyPr/>
          <a:lstStyle>
            <a:lvl1pPr marL="0" indent="0">
              <a:buNone/>
              <a:defRPr sz="1800">
                <a:solidFill>
                  <a:schemeClr val="tx1"/>
                </a:solidFill>
              </a:defRPr>
            </a:lvl1pPr>
            <a:lvl2pPr marL="342884" indent="0">
              <a:buNone/>
              <a:defRPr sz="1050"/>
            </a:lvl2pPr>
            <a:lvl3pPr marL="685766" indent="0">
              <a:buNone/>
              <a:defRPr sz="900"/>
            </a:lvl3pPr>
            <a:lvl4pPr marL="1028649" indent="0">
              <a:buNone/>
              <a:defRPr sz="750"/>
            </a:lvl4pPr>
            <a:lvl5pPr marL="1371532" indent="0">
              <a:buNone/>
              <a:defRPr sz="750"/>
            </a:lvl5pPr>
            <a:lvl6pPr marL="1714415" indent="0">
              <a:buNone/>
              <a:defRPr sz="750"/>
            </a:lvl6pPr>
            <a:lvl7pPr marL="2057297" indent="0">
              <a:buNone/>
              <a:defRPr sz="750"/>
            </a:lvl7pPr>
            <a:lvl8pPr marL="2400180" indent="0">
              <a:buNone/>
              <a:defRPr sz="750"/>
            </a:lvl8pPr>
            <a:lvl9pPr marL="2743064" indent="0">
              <a:buNone/>
              <a:defRPr sz="750"/>
            </a:lvl9pPr>
          </a:lstStyle>
          <a:p>
            <a:pPr lvl="0"/>
            <a:r>
              <a:rPr lang="en-US" smtClean="0"/>
              <a:t>Edit Master text styles</a:t>
            </a: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37F31A3-C26D-7247-8B52-CACA9F6A4E77}" type="slidenum">
              <a:rPr lang="en-US" smtClean="0"/>
              <a:t>‹#›</a:t>
            </a:fld>
            <a:endParaRPr lang="en-US" dirty="0"/>
          </a:p>
        </p:txBody>
      </p:sp>
      <p:sp>
        <p:nvSpPr>
          <p:cNvPr id="14" name="Chart Placeholder 13">
            <a:extLst>
              <a:ext uri="{FF2B5EF4-FFF2-40B4-BE49-F238E27FC236}">
                <a16:creationId xmlns:a16="http://schemas.microsoft.com/office/drawing/2014/main" id="{2D04C114-FCBA-3749-9256-0D7B459CF1CC}"/>
              </a:ext>
            </a:extLst>
          </p:cNvPr>
          <p:cNvSpPr>
            <a:spLocks noGrp="1"/>
          </p:cNvSpPr>
          <p:nvPr>
            <p:ph type="chart" sz="quarter" idx="13"/>
          </p:nvPr>
        </p:nvSpPr>
        <p:spPr>
          <a:xfrm>
            <a:off x="4075113" y="1236663"/>
            <a:ext cx="4827587" cy="4478337"/>
          </a:xfrm>
          <a:prstGeom prst="rect">
            <a:avLst/>
          </a:prstGeom>
        </p:spPr>
        <p:txBody>
          <a:bodyPr/>
          <a:lstStyle/>
          <a:p>
            <a:r>
              <a:rPr lang="en-US" smtClean="0"/>
              <a:t>Click icon to add chart</a:t>
            </a:r>
            <a:endParaRPr lang="en-US" dirty="0"/>
          </a:p>
        </p:txBody>
      </p:sp>
      <p:sp>
        <p:nvSpPr>
          <p:cNvPr id="9" name="Rectangle 8">
            <a:extLst>
              <a:ext uri="{FF2B5EF4-FFF2-40B4-BE49-F238E27FC236}">
                <a16:creationId xmlns:a16="http://schemas.microsoft.com/office/drawing/2014/main" id="{6A633AC9-4755-C74A-8CCE-F6C13E483F6D}"/>
              </a:ext>
            </a:extLst>
          </p:cNvPr>
          <p:cNvSpPr/>
          <p:nvPr userDrawn="1"/>
        </p:nvSpPr>
        <p:spPr>
          <a:xfrm>
            <a:off x="8778240" y="6345394"/>
            <a:ext cx="365760" cy="27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0504D132-18CD-FA46-9764-A373FD0F71DA}"/>
              </a:ext>
            </a:extLst>
          </p:cNvPr>
          <p:cNvPicPr>
            <a:picLocks noChangeAspect="1"/>
          </p:cNvPicPr>
          <p:nvPr userDrawn="1"/>
        </p:nvPicPr>
        <p:blipFill>
          <a:blip r:embed="rId2"/>
          <a:stretch>
            <a:fillRect/>
          </a:stretch>
        </p:blipFill>
        <p:spPr>
          <a:xfrm>
            <a:off x="7142647" y="6323088"/>
            <a:ext cx="1471309" cy="346713"/>
          </a:xfrm>
          <a:prstGeom prst="rect">
            <a:avLst/>
          </a:prstGeom>
        </p:spPr>
      </p:pic>
      <p:pic>
        <p:nvPicPr>
          <p:cNvPr id="11" name="Picture 10"/>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2929" y="6393135"/>
            <a:ext cx="1314401" cy="221013"/>
          </a:xfrm>
          <a:prstGeom prst="rect">
            <a:avLst/>
          </a:prstGeom>
        </p:spPr>
      </p:pic>
    </p:spTree>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ig photo">
    <p:bg>
      <p:bgPr>
        <a:solidFill>
          <a:schemeClr val="bg1"/>
        </a:solidFill>
        <a:effectLst/>
      </p:bgPr>
    </p:bg>
    <p:spTree>
      <p:nvGrpSpPr>
        <p:cNvPr id="1" name=""/>
        <p:cNvGrpSpPr/>
        <p:nvPr/>
      </p:nvGrpSpPr>
      <p:grpSpPr>
        <a:xfrm>
          <a:off x="0" y="0"/>
          <a:ext cx="0" cy="0"/>
          <a:chOff x="0" y="0"/>
          <a:chExt cx="0" cy="0"/>
        </a:xfrm>
      </p:grpSpPr>
      <p:sp>
        <p:nvSpPr>
          <p:cNvPr id="8" name="Picture Placeholder 7">
            <a:extLst>
              <a:ext uri="{FF2B5EF4-FFF2-40B4-BE49-F238E27FC236}">
                <a16:creationId xmlns:a16="http://schemas.microsoft.com/office/drawing/2014/main" id="{D01F82D2-91F8-4A65-A90F-E996CBA39D6C}"/>
              </a:ext>
            </a:extLst>
          </p:cNvPr>
          <p:cNvSpPr>
            <a:spLocks noGrp="1"/>
          </p:cNvSpPr>
          <p:nvPr>
            <p:ph type="pic" sz="quarter" idx="12"/>
          </p:nvPr>
        </p:nvSpPr>
        <p:spPr>
          <a:xfrm>
            <a:off x="556311" y="543698"/>
            <a:ext cx="8089900" cy="5468684"/>
          </a:xfrm>
          <a:prstGeom prst="rect">
            <a:avLst/>
          </a:prstGeom>
        </p:spPr>
        <p:txBody>
          <a:bodyPr/>
          <a:lstStyle/>
          <a:p>
            <a:r>
              <a:rPr lang="en-US" smtClean="0"/>
              <a:t>Click icon to add picture</a:t>
            </a:r>
            <a:endParaRPr lang="en-US" dirty="0"/>
          </a:p>
        </p:txBody>
      </p:sp>
      <p:sp>
        <p:nvSpPr>
          <p:cNvPr id="4" name="Footer Placeholder 3"/>
          <p:cNvSpPr>
            <a:spLocks noGrp="1"/>
          </p:cNvSpPr>
          <p:nvPr>
            <p:ph type="ftr" sz="quarter" idx="11"/>
          </p:nvPr>
        </p:nvSpPr>
        <p:spPr/>
        <p:txBody>
          <a:bodyPr/>
          <a:lstStyle/>
          <a:p>
            <a:endParaRPr lang="en-US" dirty="0"/>
          </a:p>
        </p:txBody>
      </p:sp>
      <p:sp>
        <p:nvSpPr>
          <p:cNvPr id="7" name="Rectangle 6">
            <a:extLst>
              <a:ext uri="{FF2B5EF4-FFF2-40B4-BE49-F238E27FC236}">
                <a16:creationId xmlns:a16="http://schemas.microsoft.com/office/drawing/2014/main" id="{22B6A458-1AE2-D640-9781-C578E7EE8452}"/>
              </a:ext>
            </a:extLst>
          </p:cNvPr>
          <p:cNvSpPr/>
          <p:nvPr userDrawn="1"/>
        </p:nvSpPr>
        <p:spPr>
          <a:xfrm>
            <a:off x="8778240" y="6345394"/>
            <a:ext cx="365760" cy="27510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4A0E8D10-883B-214D-A872-5F74B986011C}"/>
              </a:ext>
            </a:extLst>
          </p:cNvPr>
          <p:cNvPicPr>
            <a:picLocks noChangeAspect="1"/>
          </p:cNvPicPr>
          <p:nvPr userDrawn="1"/>
        </p:nvPicPr>
        <p:blipFill>
          <a:blip r:embed="rId2"/>
          <a:stretch>
            <a:fillRect/>
          </a:stretch>
        </p:blipFill>
        <p:spPr>
          <a:xfrm>
            <a:off x="7080241" y="6249805"/>
            <a:ext cx="1596119" cy="466282"/>
          </a:xfrm>
          <a:prstGeom prst="rect">
            <a:avLst/>
          </a:prstGeom>
        </p:spPr>
      </p:pic>
      <p:sp>
        <p:nvSpPr>
          <p:cNvPr id="12" name="Rectangle 11">
            <a:extLst>
              <a:ext uri="{FF2B5EF4-FFF2-40B4-BE49-F238E27FC236}">
                <a16:creationId xmlns:a16="http://schemas.microsoft.com/office/drawing/2014/main" id="{7BFC5D0A-FD6B-F34F-AA46-4CBC2357B11C}"/>
              </a:ext>
            </a:extLst>
          </p:cNvPr>
          <p:cNvSpPr/>
          <p:nvPr userDrawn="1"/>
        </p:nvSpPr>
        <p:spPr>
          <a:xfrm>
            <a:off x="0" y="0"/>
            <a:ext cx="5096786" cy="36512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Picture 1"/>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748392" y="6393310"/>
            <a:ext cx="1344168" cy="218807"/>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5" name="Footer Placeholder 4"/>
          <p:cNvSpPr>
            <a:spLocks noGrp="1"/>
          </p:cNvSpPr>
          <p:nvPr>
            <p:ph type="ftr" sz="quarter" idx="3"/>
          </p:nvPr>
        </p:nvSpPr>
        <p:spPr>
          <a:xfrm>
            <a:off x="1148456" y="6356355"/>
            <a:ext cx="3086100" cy="365125"/>
          </a:xfrm>
          <a:prstGeom prst="rect">
            <a:avLst/>
          </a:prstGeom>
        </p:spPr>
        <p:txBody>
          <a:bodyPr vert="horz" lIns="91440" tIns="45720" rIns="91440" bIns="45720" rtlCol="0" anchor="ctr"/>
          <a:lstStyle>
            <a:lvl1pPr algn="l">
              <a:defRPr sz="900" b="0" i="0">
                <a:solidFill>
                  <a:schemeClr val="tx1">
                    <a:tint val="75000"/>
                  </a:schemeClr>
                </a:solidFill>
                <a:latin typeface="Trebuchet MS Regular" charset="0"/>
              </a:defRPr>
            </a:lvl1pPr>
          </a:lstStyle>
          <a:p>
            <a:endParaRPr lang="en-US" dirty="0"/>
          </a:p>
        </p:txBody>
      </p:sp>
      <p:sp>
        <p:nvSpPr>
          <p:cNvPr id="6" name="Slide Number Placeholder 5"/>
          <p:cNvSpPr>
            <a:spLocks noGrp="1"/>
          </p:cNvSpPr>
          <p:nvPr>
            <p:ph type="sldNum" sz="quarter" idx="4"/>
          </p:nvPr>
        </p:nvSpPr>
        <p:spPr>
          <a:xfrm>
            <a:off x="628650" y="6356355"/>
            <a:ext cx="443568" cy="365125"/>
          </a:xfrm>
          <a:prstGeom prst="rect">
            <a:avLst/>
          </a:prstGeom>
        </p:spPr>
        <p:txBody>
          <a:bodyPr vert="horz" lIns="91440" tIns="45720" rIns="91440" bIns="45720" rtlCol="0" anchor="ctr"/>
          <a:lstStyle>
            <a:lvl1pPr algn="l">
              <a:defRPr sz="900" b="0" i="0">
                <a:solidFill>
                  <a:schemeClr val="tx1">
                    <a:tint val="75000"/>
                  </a:schemeClr>
                </a:solidFill>
                <a:latin typeface="Trebuchet MS Regular" charset="0"/>
              </a:defRPr>
            </a:lvl1pPr>
          </a:lstStyle>
          <a:p>
            <a:fld id="{D37F31A3-C26D-7247-8B52-CACA9F6A4E77}" type="slidenum">
              <a:rPr lang="en-US" smtClean="0"/>
              <a:pPr/>
              <a:t>‹#›</a:t>
            </a:fld>
            <a:endParaRPr lang="en-US" dirty="0"/>
          </a:p>
        </p:txBody>
      </p:sp>
    </p:spTree>
    <p:extLst>
      <p:ext uri="{BB962C8B-B14F-4D97-AF65-F5344CB8AC3E}">
        <p14:creationId xmlns:p14="http://schemas.microsoft.com/office/powerpoint/2010/main" val="112085760"/>
      </p:ext>
    </p:extLst>
  </p:cSld>
  <p:clrMap bg1="lt1" tx1="dk1" bg2="lt2" tx2="dk2" accent1="accent1" accent2="accent2" accent3="accent3" accent4="accent4" accent5="accent5" accent6="accent6" hlink="hlink" folHlink="folHlink"/>
  <p:sldLayoutIdLst>
    <p:sldLayoutId id="2147483682" r:id="rId1"/>
    <p:sldLayoutId id="2147483675" r:id="rId2"/>
    <p:sldLayoutId id="2147483683" r:id="rId3"/>
    <p:sldLayoutId id="2147483676" r:id="rId4"/>
    <p:sldLayoutId id="2147483679" r:id="rId5"/>
    <p:sldLayoutId id="2147483680" r:id="rId6"/>
    <p:sldLayoutId id="2147483681" r:id="rId7"/>
    <p:sldLayoutId id="2147483678" r:id="rId8"/>
  </p:sldLayoutIdLst>
  <p:txStyles>
    <p:titleStyle>
      <a:lvl1pPr algn="l" defTabSz="685766" rtl="0" eaLnBrk="1" latinLnBrk="0" hangingPunct="1">
        <a:lnSpc>
          <a:spcPct val="90000"/>
        </a:lnSpc>
        <a:spcBef>
          <a:spcPct val="0"/>
        </a:spcBef>
        <a:buNone/>
        <a:defRPr sz="4800" b="1" i="0" kern="1200">
          <a:solidFill>
            <a:schemeClr val="bg1"/>
          </a:solidFill>
          <a:latin typeface="Trebuchet MS Regular" charset="0"/>
          <a:ea typeface="+mj-ea"/>
          <a:cs typeface="+mj-cs"/>
        </a:defRPr>
      </a:lvl1pPr>
    </p:titleStyle>
    <p:bodyStyle>
      <a:lvl1pPr marL="0" indent="0" algn="l" defTabSz="685766" rtl="0" eaLnBrk="1" latinLnBrk="0" hangingPunct="1">
        <a:lnSpc>
          <a:spcPct val="90000"/>
        </a:lnSpc>
        <a:spcBef>
          <a:spcPts val="750"/>
        </a:spcBef>
        <a:buFont typeface="Arial"/>
        <a:buNone/>
        <a:defRPr sz="2100" b="0" i="0" kern="1200">
          <a:solidFill>
            <a:schemeClr val="bg1"/>
          </a:solidFill>
          <a:latin typeface="Trebuchet MS Regular" charset="0"/>
          <a:ea typeface="+mn-ea"/>
          <a:cs typeface="+mn-cs"/>
        </a:defRPr>
      </a:lvl1pPr>
      <a:lvl2pPr marL="514325" indent="-171442" algn="l" defTabSz="685766" rtl="0" eaLnBrk="1" latinLnBrk="0" hangingPunct="1">
        <a:lnSpc>
          <a:spcPct val="90000"/>
        </a:lnSpc>
        <a:spcBef>
          <a:spcPts val="375"/>
        </a:spcBef>
        <a:buFont typeface="Arial"/>
        <a:buChar char="•"/>
        <a:defRPr sz="1800" b="0" i="0" kern="1200">
          <a:solidFill>
            <a:schemeClr val="bg1"/>
          </a:solidFill>
          <a:latin typeface="Trebuchet MS Regular" charset="0"/>
          <a:ea typeface="+mn-ea"/>
          <a:cs typeface="+mn-cs"/>
        </a:defRPr>
      </a:lvl2pPr>
      <a:lvl3pPr marL="857207" indent="-171442" algn="l" defTabSz="685766" rtl="0" eaLnBrk="1" latinLnBrk="0" hangingPunct="1">
        <a:lnSpc>
          <a:spcPct val="90000"/>
        </a:lnSpc>
        <a:spcBef>
          <a:spcPts val="375"/>
        </a:spcBef>
        <a:buFont typeface="Arial"/>
        <a:buChar char="•"/>
        <a:defRPr sz="1500" b="0" i="0" kern="1200">
          <a:solidFill>
            <a:schemeClr val="bg1"/>
          </a:solidFill>
          <a:latin typeface="Trebuchet MS Regular" charset="0"/>
          <a:ea typeface="+mn-ea"/>
          <a:cs typeface="+mn-cs"/>
        </a:defRPr>
      </a:lvl3pPr>
      <a:lvl4pPr marL="1200090" indent="-171442" algn="l" defTabSz="685766" rtl="0" eaLnBrk="1" latinLnBrk="0" hangingPunct="1">
        <a:lnSpc>
          <a:spcPct val="90000"/>
        </a:lnSpc>
        <a:spcBef>
          <a:spcPts val="375"/>
        </a:spcBef>
        <a:buFont typeface="Arial"/>
        <a:buChar char="•"/>
        <a:defRPr sz="1350" b="0" i="0" kern="1200">
          <a:solidFill>
            <a:schemeClr val="bg1"/>
          </a:solidFill>
          <a:latin typeface="Trebuchet MS Regular" charset="0"/>
          <a:ea typeface="+mn-ea"/>
          <a:cs typeface="+mn-cs"/>
        </a:defRPr>
      </a:lvl4pPr>
      <a:lvl5pPr marL="1542974" indent="-171442" algn="l" defTabSz="685766" rtl="0" eaLnBrk="1" latinLnBrk="0" hangingPunct="1">
        <a:lnSpc>
          <a:spcPct val="90000"/>
        </a:lnSpc>
        <a:spcBef>
          <a:spcPts val="375"/>
        </a:spcBef>
        <a:buFont typeface="Arial"/>
        <a:buChar char="•"/>
        <a:defRPr sz="1350" b="0" i="0" kern="1200">
          <a:solidFill>
            <a:schemeClr val="bg1"/>
          </a:solidFill>
          <a:latin typeface="Trebuchet MS Regular" charset="0"/>
          <a:ea typeface="+mn-ea"/>
          <a:cs typeface="+mn-cs"/>
        </a:defRPr>
      </a:lvl5pPr>
      <a:lvl6pPr marL="1885856"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6pPr>
      <a:lvl7pPr marL="2228739"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7pPr>
      <a:lvl8pPr marL="2571622"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8pPr>
      <a:lvl9pPr marL="2914505" indent="-171442" algn="l" defTabSz="685766" rtl="0" eaLnBrk="1" latinLnBrk="0" hangingPunct="1">
        <a:lnSpc>
          <a:spcPct val="90000"/>
        </a:lnSpc>
        <a:spcBef>
          <a:spcPts val="375"/>
        </a:spcBef>
        <a:buFont typeface="Arial"/>
        <a:buChar char="•"/>
        <a:defRPr sz="1350" kern="1200">
          <a:solidFill>
            <a:schemeClr val="tx1"/>
          </a:solidFill>
          <a:latin typeface="+mn-lt"/>
          <a:ea typeface="+mn-ea"/>
          <a:cs typeface="+mn-cs"/>
        </a:defRPr>
      </a:lvl9pPr>
    </p:bodyStyle>
    <p:otherStyle>
      <a:defPPr>
        <a:defRPr lang="en-US"/>
      </a:defPPr>
      <a:lvl1pPr marL="0" algn="l" defTabSz="685766" rtl="0" eaLnBrk="1" latinLnBrk="0" hangingPunct="1">
        <a:defRPr sz="1350" kern="1200">
          <a:solidFill>
            <a:schemeClr val="tx1"/>
          </a:solidFill>
          <a:latin typeface="+mn-lt"/>
          <a:ea typeface="+mn-ea"/>
          <a:cs typeface="+mn-cs"/>
        </a:defRPr>
      </a:lvl1pPr>
      <a:lvl2pPr marL="342884" algn="l" defTabSz="685766" rtl="0" eaLnBrk="1" latinLnBrk="0" hangingPunct="1">
        <a:defRPr sz="1350" kern="1200">
          <a:solidFill>
            <a:schemeClr val="tx1"/>
          </a:solidFill>
          <a:latin typeface="+mn-lt"/>
          <a:ea typeface="+mn-ea"/>
          <a:cs typeface="+mn-cs"/>
        </a:defRPr>
      </a:lvl2pPr>
      <a:lvl3pPr marL="685766" algn="l" defTabSz="685766" rtl="0" eaLnBrk="1" latinLnBrk="0" hangingPunct="1">
        <a:defRPr sz="1350" kern="1200">
          <a:solidFill>
            <a:schemeClr val="tx1"/>
          </a:solidFill>
          <a:latin typeface="+mn-lt"/>
          <a:ea typeface="+mn-ea"/>
          <a:cs typeface="+mn-cs"/>
        </a:defRPr>
      </a:lvl3pPr>
      <a:lvl4pPr marL="1028649" algn="l" defTabSz="685766" rtl="0" eaLnBrk="1" latinLnBrk="0" hangingPunct="1">
        <a:defRPr sz="1350" kern="1200">
          <a:solidFill>
            <a:schemeClr val="tx1"/>
          </a:solidFill>
          <a:latin typeface="+mn-lt"/>
          <a:ea typeface="+mn-ea"/>
          <a:cs typeface="+mn-cs"/>
        </a:defRPr>
      </a:lvl4pPr>
      <a:lvl5pPr marL="1371532" algn="l" defTabSz="685766" rtl="0" eaLnBrk="1" latinLnBrk="0" hangingPunct="1">
        <a:defRPr sz="1350" kern="1200">
          <a:solidFill>
            <a:schemeClr val="tx1"/>
          </a:solidFill>
          <a:latin typeface="+mn-lt"/>
          <a:ea typeface="+mn-ea"/>
          <a:cs typeface="+mn-cs"/>
        </a:defRPr>
      </a:lvl5pPr>
      <a:lvl6pPr marL="1714415" algn="l" defTabSz="685766" rtl="0" eaLnBrk="1" latinLnBrk="0" hangingPunct="1">
        <a:defRPr sz="1350" kern="1200">
          <a:solidFill>
            <a:schemeClr val="tx1"/>
          </a:solidFill>
          <a:latin typeface="+mn-lt"/>
          <a:ea typeface="+mn-ea"/>
          <a:cs typeface="+mn-cs"/>
        </a:defRPr>
      </a:lvl6pPr>
      <a:lvl7pPr marL="2057297" algn="l" defTabSz="685766" rtl="0" eaLnBrk="1" latinLnBrk="0" hangingPunct="1">
        <a:defRPr sz="1350" kern="1200">
          <a:solidFill>
            <a:schemeClr val="tx1"/>
          </a:solidFill>
          <a:latin typeface="+mn-lt"/>
          <a:ea typeface="+mn-ea"/>
          <a:cs typeface="+mn-cs"/>
        </a:defRPr>
      </a:lvl7pPr>
      <a:lvl8pPr marL="2400180" algn="l" defTabSz="685766" rtl="0" eaLnBrk="1" latinLnBrk="0" hangingPunct="1">
        <a:defRPr sz="1350" kern="1200">
          <a:solidFill>
            <a:schemeClr val="tx1"/>
          </a:solidFill>
          <a:latin typeface="+mn-lt"/>
          <a:ea typeface="+mn-ea"/>
          <a:cs typeface="+mn-cs"/>
        </a:defRPr>
      </a:lvl8pPr>
      <a:lvl9pPr marL="2743064" algn="l" defTabSz="685766"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hyperlink" Target="https://www.uaf.edu/finserv/finance-accounting/resources/journal-voucher.php" TargetMode="External"/><Relationship Id="rId2" Type="http://schemas.openxmlformats.org/officeDocument/2006/relationships/hyperlink" Target="https://www.alaska.edu/controller/files/Expend%20Revenue%20Acct%20Codes.pdf" TargetMode="Externa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114482-EA5D-497B-A19D-47B6CEEA4EEE}"/>
              </a:ext>
            </a:extLst>
          </p:cNvPr>
          <p:cNvSpPr>
            <a:spLocks noGrp="1"/>
          </p:cNvSpPr>
          <p:nvPr>
            <p:ph type="title"/>
          </p:nvPr>
        </p:nvSpPr>
        <p:spPr/>
        <p:txBody>
          <a:bodyPr/>
          <a:lstStyle/>
          <a:p>
            <a:r>
              <a:rPr lang="en-CA" dirty="0" smtClean="0"/>
              <a:t>Internal Billings</a:t>
            </a:r>
            <a:r>
              <a:rPr lang="en-CA" dirty="0"/>
              <a:t/>
            </a:r>
            <a:br>
              <a:rPr lang="en-CA" dirty="0"/>
            </a:br>
            <a:r>
              <a:rPr lang="en-CA" dirty="0"/>
              <a:t/>
            </a:r>
            <a:br>
              <a:rPr lang="en-CA" dirty="0"/>
            </a:br>
            <a:r>
              <a:rPr lang="en-CA" sz="3200" b="0" dirty="0" smtClean="0"/>
              <a:t>Do’s and Don’ts</a:t>
            </a:r>
            <a:endParaRPr lang="en-US" sz="3200" b="0" dirty="0"/>
          </a:p>
        </p:txBody>
      </p:sp>
      <p:sp>
        <p:nvSpPr>
          <p:cNvPr id="5" name="TextBox 4">
            <a:extLst>
              <a:ext uri="{FF2B5EF4-FFF2-40B4-BE49-F238E27FC236}">
                <a16:creationId xmlns:a16="http://schemas.microsoft.com/office/drawing/2014/main" id="{2FD2875E-C989-8042-BA21-1E218FA80081}"/>
              </a:ext>
            </a:extLst>
          </p:cNvPr>
          <p:cNvSpPr txBox="1"/>
          <p:nvPr/>
        </p:nvSpPr>
        <p:spPr>
          <a:xfrm>
            <a:off x="2159000" y="2048933"/>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564119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B64C2D-3ABD-214C-B14D-4CDD8661F6F1}"/>
              </a:ext>
            </a:extLst>
          </p:cNvPr>
          <p:cNvSpPr>
            <a:spLocks noGrp="1"/>
          </p:cNvSpPr>
          <p:nvPr>
            <p:ph type="title"/>
          </p:nvPr>
        </p:nvSpPr>
        <p:spPr>
          <a:xfrm>
            <a:off x="628650" y="365130"/>
            <a:ext cx="7886700" cy="812882"/>
          </a:xfrm>
        </p:spPr>
        <p:txBody>
          <a:bodyPr/>
          <a:lstStyle/>
          <a:p>
            <a:r>
              <a:rPr lang="en-US" dirty="0" smtClean="0"/>
              <a:t>Mind the GAAP!</a:t>
            </a:r>
            <a:endParaRPr lang="en-US" dirty="0"/>
          </a:p>
        </p:txBody>
      </p:sp>
      <p:pic>
        <p:nvPicPr>
          <p:cNvPr id="4" name="Content Placeholder 3"/>
          <p:cNvPicPr>
            <a:picLocks noGrp="1" noChangeAspect="1"/>
          </p:cNvPicPr>
          <p:nvPr>
            <p:ph sz="half" idx="1"/>
          </p:nvPr>
        </p:nvPicPr>
        <p:blipFill>
          <a:blip r:embed="rId2"/>
          <a:stretch>
            <a:fillRect/>
          </a:stretch>
        </p:blipFill>
        <p:spPr>
          <a:xfrm>
            <a:off x="2396331" y="1487873"/>
            <a:ext cx="4351338" cy="4351338"/>
          </a:xfrm>
          <a:prstGeom prst="rect">
            <a:avLst/>
          </a:prstGeom>
        </p:spPr>
      </p:pic>
    </p:spTree>
    <p:extLst>
      <p:ext uri="{BB962C8B-B14F-4D97-AF65-F5344CB8AC3E}">
        <p14:creationId xmlns:p14="http://schemas.microsoft.com/office/powerpoint/2010/main" val="7569047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1907-59A6-4FAC-9A30-1FC684EA44EF}"/>
              </a:ext>
            </a:extLst>
          </p:cNvPr>
          <p:cNvSpPr>
            <a:spLocks noGrp="1"/>
          </p:cNvSpPr>
          <p:nvPr>
            <p:ph type="title"/>
          </p:nvPr>
        </p:nvSpPr>
        <p:spPr>
          <a:xfrm>
            <a:off x="629841" y="102973"/>
            <a:ext cx="2949178" cy="1600200"/>
          </a:xfrm>
        </p:spPr>
        <p:txBody>
          <a:bodyPr/>
          <a:lstStyle/>
          <a:p>
            <a:r>
              <a:rPr lang="en-CA" dirty="0" smtClean="0"/>
              <a:t>Be Audit you can be!</a:t>
            </a:r>
            <a:endParaRPr lang="en-US" dirty="0"/>
          </a:p>
        </p:txBody>
      </p:sp>
      <p:sp>
        <p:nvSpPr>
          <p:cNvPr id="4" name="Text Placeholder 3">
            <a:extLst>
              <a:ext uri="{FF2B5EF4-FFF2-40B4-BE49-F238E27FC236}">
                <a16:creationId xmlns:a16="http://schemas.microsoft.com/office/drawing/2014/main" id="{57C757FC-1DA7-4E9B-AAB8-F307E4539758}"/>
              </a:ext>
            </a:extLst>
          </p:cNvPr>
          <p:cNvSpPr>
            <a:spLocks noGrp="1"/>
          </p:cNvSpPr>
          <p:nvPr>
            <p:ph type="body" sz="half" idx="2"/>
          </p:nvPr>
        </p:nvSpPr>
        <p:spPr>
          <a:xfrm>
            <a:off x="629841" y="2057401"/>
            <a:ext cx="2072170" cy="3026228"/>
          </a:xfrm>
        </p:spPr>
        <p:txBody>
          <a:bodyPr>
            <a:normAutofit/>
          </a:bodyPr>
          <a:lstStyle/>
          <a:p>
            <a:r>
              <a:rPr lang="en-CA" dirty="0" smtClean="0"/>
              <a:t>Don’t be vague! </a:t>
            </a:r>
            <a:r>
              <a:rPr lang="en-US" dirty="0"/>
              <a:t>Both the transaction lines and the main description on the JV should provide concise and complete information. </a:t>
            </a:r>
          </a:p>
          <a:p>
            <a:endParaRPr lang="en-US" dirty="0"/>
          </a:p>
        </p:txBody>
      </p:sp>
      <p:pic>
        <p:nvPicPr>
          <p:cNvPr id="3" name="Picture 2"/>
          <p:cNvPicPr>
            <a:picLocks noChangeAspect="1"/>
          </p:cNvPicPr>
          <p:nvPr/>
        </p:nvPicPr>
        <p:blipFill>
          <a:blip r:embed="rId2"/>
          <a:stretch>
            <a:fillRect/>
          </a:stretch>
        </p:blipFill>
        <p:spPr>
          <a:xfrm>
            <a:off x="3407228" y="1703173"/>
            <a:ext cx="5263923" cy="3831094"/>
          </a:xfrm>
          <a:prstGeom prst="rect">
            <a:avLst/>
          </a:prstGeom>
        </p:spPr>
      </p:pic>
    </p:spTree>
    <p:extLst>
      <p:ext uri="{BB962C8B-B14F-4D97-AF65-F5344CB8AC3E}">
        <p14:creationId xmlns:p14="http://schemas.microsoft.com/office/powerpoint/2010/main" val="55530444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Let’s get fiscal!</a:t>
            </a:r>
            <a:endParaRPr lang="en-US" dirty="0"/>
          </a:p>
        </p:txBody>
      </p:sp>
      <p:sp>
        <p:nvSpPr>
          <p:cNvPr id="5" name="Content Placeholder 4"/>
          <p:cNvSpPr>
            <a:spLocks noGrp="1"/>
          </p:cNvSpPr>
          <p:nvPr>
            <p:ph sz="half" idx="1"/>
          </p:nvPr>
        </p:nvSpPr>
        <p:spPr/>
        <p:txBody>
          <a:bodyPr/>
          <a:lstStyle/>
          <a:p>
            <a:pPr fontAlgn="base"/>
            <a:r>
              <a:rPr lang="en-US" dirty="0"/>
              <a:t>DO use the account code appropriate for the purchase on the debit side, and the account code appropriate for revenue on the credit side (interdepartmental, auxiliary, recharge, research service center, and agency funds all have their own categories of revenue account codes). </a:t>
            </a:r>
          </a:p>
          <a:p>
            <a:pPr fontAlgn="base"/>
            <a:r>
              <a:rPr lang="en-US" dirty="0"/>
              <a:t>DON’T use 8453. This account code is intended for transfers not identified in the other account codes. </a:t>
            </a:r>
          </a:p>
          <a:p>
            <a:endParaRPr lang="en-US" dirty="0"/>
          </a:p>
        </p:txBody>
      </p:sp>
      <p:pic>
        <p:nvPicPr>
          <p:cNvPr id="7" name="Content Placeholder 6"/>
          <p:cNvPicPr>
            <a:picLocks noGrp="1" noChangeAspect="1"/>
          </p:cNvPicPr>
          <p:nvPr>
            <p:ph sz="half" idx="2"/>
          </p:nvPr>
        </p:nvPicPr>
        <p:blipFill>
          <a:blip r:embed="rId2"/>
          <a:stretch>
            <a:fillRect/>
          </a:stretch>
        </p:blipFill>
        <p:spPr>
          <a:xfrm>
            <a:off x="4629150" y="2058194"/>
            <a:ext cx="3886200" cy="3886200"/>
          </a:xfrm>
          <a:prstGeom prst="rect">
            <a:avLst/>
          </a:prstGeom>
        </p:spPr>
      </p:pic>
    </p:spTree>
    <p:extLst>
      <p:ext uri="{BB962C8B-B14F-4D97-AF65-F5344CB8AC3E}">
        <p14:creationId xmlns:p14="http://schemas.microsoft.com/office/powerpoint/2010/main" val="253213199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3C1907-59A6-4FAC-9A30-1FC684EA44EF}"/>
              </a:ext>
            </a:extLst>
          </p:cNvPr>
          <p:cNvSpPr>
            <a:spLocks noGrp="1"/>
          </p:cNvSpPr>
          <p:nvPr>
            <p:ph type="title"/>
          </p:nvPr>
        </p:nvSpPr>
        <p:spPr>
          <a:xfrm>
            <a:off x="629841" y="102973"/>
            <a:ext cx="2949178" cy="1600200"/>
          </a:xfrm>
        </p:spPr>
        <p:txBody>
          <a:bodyPr/>
          <a:lstStyle/>
          <a:p>
            <a:r>
              <a:rPr lang="en-CA" dirty="0" smtClean="0"/>
              <a:t>Back it UP! </a:t>
            </a:r>
            <a:endParaRPr lang="en-US" dirty="0"/>
          </a:p>
        </p:txBody>
      </p:sp>
      <p:sp>
        <p:nvSpPr>
          <p:cNvPr id="4" name="Text Placeholder 3">
            <a:extLst>
              <a:ext uri="{FF2B5EF4-FFF2-40B4-BE49-F238E27FC236}">
                <a16:creationId xmlns:a16="http://schemas.microsoft.com/office/drawing/2014/main" id="{57C757FC-1DA7-4E9B-AAB8-F307E4539758}"/>
              </a:ext>
            </a:extLst>
          </p:cNvPr>
          <p:cNvSpPr>
            <a:spLocks noGrp="1"/>
          </p:cNvSpPr>
          <p:nvPr>
            <p:ph type="body" sz="half" idx="2"/>
          </p:nvPr>
        </p:nvSpPr>
        <p:spPr>
          <a:xfrm>
            <a:off x="629841" y="2057401"/>
            <a:ext cx="2072170" cy="1600200"/>
          </a:xfrm>
        </p:spPr>
        <p:txBody>
          <a:bodyPr>
            <a:normAutofit fontScale="92500" lnSpcReduction="10000"/>
          </a:bodyPr>
          <a:lstStyle/>
          <a:p>
            <a:r>
              <a:rPr lang="en-CA" dirty="0" smtClean="0"/>
              <a:t>Don’t forget to include a Representational Allowance form for meals, entertainment, gifts. </a:t>
            </a:r>
            <a:endParaRPr lang="en-US" dirty="0"/>
          </a:p>
        </p:txBody>
      </p:sp>
      <p:pic>
        <p:nvPicPr>
          <p:cNvPr id="5" name="Picture 4"/>
          <p:cNvPicPr>
            <a:picLocks noChangeAspect="1"/>
          </p:cNvPicPr>
          <p:nvPr/>
        </p:nvPicPr>
        <p:blipFill>
          <a:blip r:embed="rId2"/>
          <a:stretch>
            <a:fillRect/>
          </a:stretch>
        </p:blipFill>
        <p:spPr>
          <a:xfrm>
            <a:off x="2850050" y="1867930"/>
            <a:ext cx="5477116" cy="3081853"/>
          </a:xfrm>
          <a:prstGeom prst="rect">
            <a:avLst/>
          </a:prstGeom>
        </p:spPr>
      </p:pic>
    </p:spTree>
    <p:extLst>
      <p:ext uri="{BB962C8B-B14F-4D97-AF65-F5344CB8AC3E}">
        <p14:creationId xmlns:p14="http://schemas.microsoft.com/office/powerpoint/2010/main" val="8727931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B6CE13-D59E-4854-BD28-0FD0C5394161}"/>
              </a:ext>
            </a:extLst>
          </p:cNvPr>
          <p:cNvSpPr>
            <a:spLocks noGrp="1"/>
          </p:cNvSpPr>
          <p:nvPr>
            <p:ph type="title" idx="4294967295"/>
          </p:nvPr>
        </p:nvSpPr>
        <p:spPr>
          <a:xfrm>
            <a:off x="0" y="365125"/>
            <a:ext cx="7886700" cy="1325563"/>
          </a:xfrm>
          <a:prstGeom prst="rect">
            <a:avLst/>
          </a:prstGeom>
        </p:spPr>
        <p:txBody>
          <a:bodyPr/>
          <a:lstStyle/>
          <a:p>
            <a:r>
              <a:rPr lang="en-CA" dirty="0"/>
              <a:t>TITLE OF PRESENTATION</a:t>
            </a:r>
            <a:endParaRPr lang="en-US" dirty="0"/>
          </a:p>
        </p:txBody>
      </p:sp>
      <p:sp>
        <p:nvSpPr>
          <p:cNvPr id="4" name="TextBox 3">
            <a:extLst>
              <a:ext uri="{FF2B5EF4-FFF2-40B4-BE49-F238E27FC236}">
                <a16:creationId xmlns:a16="http://schemas.microsoft.com/office/drawing/2014/main" id="{1DFD74C1-144E-4BC8-BB1A-E93F9D23E62D}"/>
              </a:ext>
            </a:extLst>
          </p:cNvPr>
          <p:cNvSpPr txBox="1"/>
          <p:nvPr/>
        </p:nvSpPr>
        <p:spPr>
          <a:xfrm>
            <a:off x="708660" y="1530672"/>
            <a:ext cx="5783580" cy="954107"/>
          </a:xfrm>
          <a:prstGeom prst="rect">
            <a:avLst/>
          </a:prstGeom>
          <a:noFill/>
        </p:spPr>
        <p:txBody>
          <a:bodyPr wrap="square" rtlCol="0">
            <a:spAutoFit/>
          </a:bodyPr>
          <a:lstStyle/>
          <a:p>
            <a:r>
              <a:rPr lang="en-CA" sz="2800" dirty="0">
                <a:solidFill>
                  <a:schemeClr val="bg1"/>
                </a:solidFill>
                <a:latin typeface="Trebuchet MS" panose="020B0603020202020204" pitchFamily="34" charset="0"/>
              </a:rPr>
              <a:t>Presenter name</a:t>
            </a:r>
          </a:p>
          <a:p>
            <a:r>
              <a:rPr lang="en-CA" sz="2800" dirty="0">
                <a:solidFill>
                  <a:schemeClr val="bg1"/>
                </a:solidFill>
                <a:latin typeface="Trebuchet MS" panose="020B0603020202020204" pitchFamily="34" charset="0"/>
              </a:rPr>
              <a:t>Date</a:t>
            </a:r>
            <a:endParaRPr lang="en-US" sz="2800" dirty="0">
              <a:solidFill>
                <a:schemeClr val="bg1"/>
              </a:solidFill>
              <a:latin typeface="Trebuchet MS" panose="020B0603020202020204" pitchFamily="34" charset="0"/>
            </a:endParaRPr>
          </a:p>
        </p:txBody>
      </p:sp>
      <p:sp>
        <p:nvSpPr>
          <p:cNvPr id="6" name="TextBox 5">
            <a:extLst>
              <a:ext uri="{FF2B5EF4-FFF2-40B4-BE49-F238E27FC236}">
                <a16:creationId xmlns:a16="http://schemas.microsoft.com/office/drawing/2014/main" id="{7EACDC1B-1CF6-47ED-BE73-BA44D81DB402}"/>
              </a:ext>
            </a:extLst>
          </p:cNvPr>
          <p:cNvSpPr txBox="1"/>
          <p:nvPr/>
        </p:nvSpPr>
        <p:spPr>
          <a:xfrm>
            <a:off x="1082863" y="590328"/>
            <a:ext cx="7178040" cy="1477328"/>
          </a:xfrm>
          <a:prstGeom prst="rect">
            <a:avLst/>
          </a:prstGeom>
          <a:noFill/>
        </p:spPr>
        <p:txBody>
          <a:bodyPr wrap="square" rtlCol="0">
            <a:spAutoFit/>
          </a:bodyPr>
          <a:lstStyle/>
          <a:p>
            <a:pPr algn="ctr"/>
            <a:r>
              <a:rPr lang="en-CA" dirty="0" smtClean="0">
                <a:latin typeface="Trebuchet MS" panose="020B0603020202020204" pitchFamily="34" charset="0"/>
              </a:rPr>
              <a:t>Helpful Links:</a:t>
            </a:r>
          </a:p>
          <a:p>
            <a:r>
              <a:rPr lang="en-US" u="sng" dirty="0">
                <a:hlinkClick r:id="rId2"/>
              </a:rPr>
              <a:t>Expenditure and Revenue Account Codes</a:t>
            </a:r>
            <a:r>
              <a:rPr lang="en-US" dirty="0"/>
              <a:t> (UA Accounting Manual)</a:t>
            </a:r>
          </a:p>
          <a:p>
            <a:r>
              <a:rPr lang="en-US" u="sng" dirty="0">
                <a:hlinkClick r:id="rId3"/>
              </a:rPr>
              <a:t>Journal Voucher Processing</a:t>
            </a:r>
            <a:r>
              <a:rPr lang="en-US" dirty="0"/>
              <a:t> (UAF Financial Services </a:t>
            </a:r>
            <a:r>
              <a:rPr lang="en-US" u="sng" dirty="0"/>
              <a:t>Website)</a:t>
            </a:r>
            <a:endParaRPr lang="en-US" dirty="0"/>
          </a:p>
          <a:p>
            <a:r>
              <a:rPr lang="en-US" dirty="0"/>
              <a:t/>
            </a:r>
            <a:br>
              <a:rPr lang="en-US" dirty="0"/>
            </a:br>
            <a:endParaRPr lang="en-US" dirty="0">
              <a:latin typeface="Trebuchet MS" panose="020B0603020202020204" pitchFamily="34" charset="0"/>
            </a:endParaRPr>
          </a:p>
        </p:txBody>
      </p:sp>
    </p:spTree>
    <p:extLst>
      <p:ext uri="{BB962C8B-B14F-4D97-AF65-F5344CB8AC3E}">
        <p14:creationId xmlns:p14="http://schemas.microsoft.com/office/powerpoint/2010/main" val="1617495152"/>
      </p:ext>
    </p:extLst>
  </p:cSld>
  <p:clrMapOvr>
    <a:masterClrMapping/>
  </p:clrMapOvr>
  <p:timing>
    <p:tnLst>
      <p:par>
        <p:cTn id="1" dur="indefinite" restart="never" nodeType="tmRoot"/>
      </p:par>
    </p:tnLst>
  </p:timing>
</p:sld>
</file>

<file path=ppt/theme/theme1.xml><?xml version="1.0" encoding="utf-8"?>
<a:theme xmlns:a="http://schemas.openxmlformats.org/drawingml/2006/main" name="UAF_theme_standard 2018">
  <a:themeElements>
    <a:clrScheme name="UAF brand colors">
      <a:dk1>
        <a:srgbClr val="236192"/>
      </a:dk1>
      <a:lt1>
        <a:srgbClr val="FFFFFF"/>
      </a:lt1>
      <a:dk2>
        <a:srgbClr val="FFCD00"/>
      </a:dk2>
      <a:lt2>
        <a:srgbClr val="D7D2CB"/>
      </a:lt2>
      <a:accent1>
        <a:srgbClr val="D35D00"/>
      </a:accent1>
      <a:accent2>
        <a:srgbClr val="007681"/>
      </a:accent2>
      <a:accent3>
        <a:srgbClr val="719949"/>
      </a:accent3>
      <a:accent4>
        <a:srgbClr val="65665C"/>
      </a:accent4>
      <a:accent5>
        <a:srgbClr val="613412"/>
      </a:accent5>
      <a:accent6>
        <a:srgbClr val="642667"/>
      </a:accent6>
      <a:hlink>
        <a:srgbClr val="236192"/>
      </a:hlink>
      <a:folHlink>
        <a:srgbClr val="C7C9C7"/>
      </a:folHlink>
    </a:clrScheme>
    <a:fontScheme name="Trebuchet MS">
      <a:majorFont>
        <a:latin typeface="Trebuchet MS" panose="020B0603020202020204"/>
        <a:ea typeface=""/>
        <a:cs typeface=""/>
        <a:font script="Jpan" typeface="HGｺﾞｼｯｸM"/>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UAF_presentation2a_4x3" id="{7B9DB456-3DB4-A940-9DCA-DC279BF6C47C}" vid="{792EC0E4-8652-E549-9BE3-ED74496B6030}"/>
    </a:ext>
  </a:extLst>
</a:theme>
</file>

<file path=docProps/app.xml><?xml version="1.0" encoding="utf-8"?>
<Properties xmlns="http://schemas.openxmlformats.org/officeDocument/2006/extended-properties" xmlns:vt="http://schemas.openxmlformats.org/officeDocument/2006/docPropsVTypes">
  <Template>UAF_presentation2a_4x3</Template>
  <TotalTime>67</TotalTime>
  <Words>162</Words>
  <Application>Microsoft Office PowerPoint</Application>
  <PresentationFormat>On-screen Show (4:3)</PresentationFormat>
  <Paragraphs>16</Paragraphs>
  <Slides>6</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Trebuchet MS</vt:lpstr>
      <vt:lpstr>Trebuchet MS Regular</vt:lpstr>
      <vt:lpstr>UAF_theme_standard 2018</vt:lpstr>
      <vt:lpstr>Internal Billings  Do’s and Don’ts</vt:lpstr>
      <vt:lpstr>Mind the GAAP!</vt:lpstr>
      <vt:lpstr>Be Audit you can be!</vt:lpstr>
      <vt:lpstr>Let’s get fiscal!</vt:lpstr>
      <vt:lpstr>Back it UP! </vt:lpstr>
      <vt:lpstr>TITLE OF PRESENTATION</vt:lpstr>
    </vt:vector>
  </TitlesOfParts>
  <Company>University of Alaska Fairbanks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Internal Billings  Do’s and Don’ts</dc:title>
  <dc:creator>Rachel Jeppsen</dc:creator>
  <cp:lastModifiedBy>Rachel Jeppsen</cp:lastModifiedBy>
  <cp:revision>6</cp:revision>
  <cp:lastPrinted>2018-02-07T18:09:29Z</cp:lastPrinted>
  <dcterms:created xsi:type="dcterms:W3CDTF">2022-06-28T16:54:33Z</dcterms:created>
  <dcterms:modified xsi:type="dcterms:W3CDTF">2022-06-28T18:03:35Z</dcterms:modified>
</cp:coreProperties>
</file>