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7680325" cy="100584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506806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1013612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520419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2027225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534031" algn="l" defTabSz="1013612" rtl="0" eaLnBrk="1" latinLnBrk="0" hangingPunct="1">
      <a:defRPr sz="27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3040837" algn="l" defTabSz="1013612" rtl="0" eaLnBrk="1" latinLnBrk="0" hangingPunct="1">
      <a:defRPr sz="27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547643" algn="l" defTabSz="1013612" rtl="0" eaLnBrk="1" latinLnBrk="0" hangingPunct="1">
      <a:defRPr sz="27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4054450" algn="l" defTabSz="1013612" rtl="0" eaLnBrk="1" latinLnBrk="0" hangingPunct="1">
      <a:defRPr sz="27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980"/>
    <a:srgbClr val="0234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250" y="-102"/>
      </p:cViewPr>
      <p:guideLst>
        <p:guide orient="horz" pos="3168"/>
        <p:guide pos="24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25" y="3124042"/>
            <a:ext cx="6528276" cy="215661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2049" y="5699760"/>
            <a:ext cx="5376228" cy="2570480"/>
          </a:xfrm>
        </p:spPr>
        <p:txBody>
          <a:bodyPr/>
          <a:lstStyle>
            <a:lvl1pPr marL="0" indent="0" algn="ctr">
              <a:buNone/>
              <a:defRPr/>
            </a:lvl1pPr>
            <a:lvl2pPr marL="506806" indent="0" algn="ctr">
              <a:buNone/>
              <a:defRPr/>
            </a:lvl2pPr>
            <a:lvl3pPr marL="1013612" indent="0" algn="ctr">
              <a:buNone/>
              <a:defRPr/>
            </a:lvl3pPr>
            <a:lvl4pPr marL="1520419" indent="0" algn="ctr">
              <a:buNone/>
              <a:defRPr/>
            </a:lvl4pPr>
            <a:lvl5pPr marL="2027225" indent="0" algn="ctr">
              <a:buNone/>
              <a:defRPr/>
            </a:lvl5pPr>
            <a:lvl6pPr marL="2534031" indent="0" algn="ctr">
              <a:buNone/>
              <a:defRPr/>
            </a:lvl6pPr>
            <a:lvl7pPr marL="3040837" indent="0" algn="ctr">
              <a:buNone/>
              <a:defRPr/>
            </a:lvl7pPr>
            <a:lvl8pPr marL="3547643" indent="0" algn="ctr">
              <a:buNone/>
              <a:defRPr/>
            </a:lvl8pPr>
            <a:lvl9pPr marL="405445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46B590-FFAC-496B-9A6F-967F708357E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013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038EBD-B023-4E86-8BB9-719989E90A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775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72232" y="894080"/>
            <a:ext cx="1632069" cy="80467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6025" y="894080"/>
            <a:ext cx="4725533" cy="8046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7240AA-E4E7-411A-B0ED-1289B4CE11B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531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FECC0A-8F44-4DE8-ACD2-EB7638E5AD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775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6249" y="6462872"/>
            <a:ext cx="6528276" cy="199771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6249" y="4262597"/>
            <a:ext cx="6528276" cy="2200275"/>
          </a:xfrm>
        </p:spPr>
        <p:txBody>
          <a:bodyPr anchor="b"/>
          <a:lstStyle>
            <a:lvl1pPr marL="0" indent="0">
              <a:buNone/>
              <a:defRPr sz="2200"/>
            </a:lvl1pPr>
            <a:lvl2pPr marL="506806" indent="0">
              <a:buNone/>
              <a:defRPr sz="2000"/>
            </a:lvl2pPr>
            <a:lvl3pPr marL="1013612" indent="0">
              <a:buNone/>
              <a:defRPr sz="1800"/>
            </a:lvl3pPr>
            <a:lvl4pPr marL="1520419" indent="0">
              <a:buNone/>
              <a:defRPr sz="1600"/>
            </a:lvl4pPr>
            <a:lvl5pPr marL="2027225" indent="0">
              <a:buNone/>
              <a:defRPr sz="1600"/>
            </a:lvl5pPr>
            <a:lvl6pPr marL="2534031" indent="0">
              <a:buNone/>
              <a:defRPr sz="1600"/>
            </a:lvl6pPr>
            <a:lvl7pPr marL="3040837" indent="0">
              <a:buNone/>
              <a:defRPr sz="1600"/>
            </a:lvl7pPr>
            <a:lvl8pPr marL="3547643" indent="0">
              <a:buNone/>
              <a:defRPr sz="1600"/>
            </a:lvl8pPr>
            <a:lvl9pPr marL="405445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07A6148-5E6D-46D4-A978-97F6F5317AB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23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24" y="2905760"/>
            <a:ext cx="3178801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25500" y="2905760"/>
            <a:ext cx="3178801" cy="6035040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265286-7F9D-4A49-8FC1-FEE0D6E5D7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877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16" y="403384"/>
            <a:ext cx="6912293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16" y="2250917"/>
            <a:ext cx="3393922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6806" indent="0">
              <a:buNone/>
              <a:defRPr sz="2200" b="1"/>
            </a:lvl2pPr>
            <a:lvl3pPr marL="1013612" indent="0">
              <a:buNone/>
              <a:defRPr sz="2000" b="1"/>
            </a:lvl3pPr>
            <a:lvl4pPr marL="1520419" indent="0">
              <a:buNone/>
              <a:defRPr sz="1800" b="1"/>
            </a:lvl4pPr>
            <a:lvl5pPr marL="2027225" indent="0">
              <a:buNone/>
              <a:defRPr sz="1800" b="1"/>
            </a:lvl5pPr>
            <a:lvl6pPr marL="2534031" indent="0">
              <a:buNone/>
              <a:defRPr sz="1800" b="1"/>
            </a:lvl6pPr>
            <a:lvl7pPr marL="3040837" indent="0">
              <a:buNone/>
              <a:defRPr sz="1800" b="1"/>
            </a:lvl7pPr>
            <a:lvl8pPr marL="3547643" indent="0">
              <a:buNone/>
              <a:defRPr sz="1800" b="1"/>
            </a:lvl8pPr>
            <a:lvl9pPr marL="405445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16" y="3190400"/>
            <a:ext cx="3393922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02388" y="2250917"/>
            <a:ext cx="3393921" cy="93948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6806" indent="0">
              <a:buNone/>
              <a:defRPr sz="2200" b="1"/>
            </a:lvl2pPr>
            <a:lvl3pPr marL="1013612" indent="0">
              <a:buNone/>
              <a:defRPr sz="2000" b="1"/>
            </a:lvl3pPr>
            <a:lvl4pPr marL="1520419" indent="0">
              <a:buNone/>
              <a:defRPr sz="1800" b="1"/>
            </a:lvl4pPr>
            <a:lvl5pPr marL="2027225" indent="0">
              <a:buNone/>
              <a:defRPr sz="1800" b="1"/>
            </a:lvl5pPr>
            <a:lvl6pPr marL="2534031" indent="0">
              <a:buNone/>
              <a:defRPr sz="1800" b="1"/>
            </a:lvl6pPr>
            <a:lvl7pPr marL="3040837" indent="0">
              <a:buNone/>
              <a:defRPr sz="1800" b="1"/>
            </a:lvl7pPr>
            <a:lvl8pPr marL="3547643" indent="0">
              <a:buNone/>
              <a:defRPr sz="1800" b="1"/>
            </a:lvl8pPr>
            <a:lvl9pPr marL="4054450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02388" y="3190400"/>
            <a:ext cx="3393921" cy="5794058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E97836-E8C9-46ED-A8DC-4DFC5D4096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82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C10814-ADFD-4D0A-A076-E1D75BE59CC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701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72707F-6330-4E08-BD75-E4D4C191D6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37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16" y="399892"/>
            <a:ext cx="2526330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795" y="399892"/>
            <a:ext cx="4293514" cy="8584565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16" y="2104232"/>
            <a:ext cx="2526330" cy="6880225"/>
          </a:xfrm>
        </p:spPr>
        <p:txBody>
          <a:bodyPr/>
          <a:lstStyle>
            <a:lvl1pPr marL="0" indent="0">
              <a:buNone/>
              <a:defRPr sz="1600"/>
            </a:lvl1pPr>
            <a:lvl2pPr marL="506806" indent="0">
              <a:buNone/>
              <a:defRPr sz="1300"/>
            </a:lvl2pPr>
            <a:lvl3pPr marL="1013612" indent="0">
              <a:buNone/>
              <a:defRPr sz="1100"/>
            </a:lvl3pPr>
            <a:lvl4pPr marL="1520419" indent="0">
              <a:buNone/>
              <a:defRPr sz="1000"/>
            </a:lvl4pPr>
            <a:lvl5pPr marL="2027225" indent="0">
              <a:buNone/>
              <a:defRPr sz="1000"/>
            </a:lvl5pPr>
            <a:lvl6pPr marL="2534031" indent="0">
              <a:buNone/>
              <a:defRPr sz="1000"/>
            </a:lvl6pPr>
            <a:lvl7pPr marL="3040837" indent="0">
              <a:buNone/>
              <a:defRPr sz="1000"/>
            </a:lvl7pPr>
            <a:lvl8pPr marL="3547643" indent="0">
              <a:buNone/>
              <a:defRPr sz="1000"/>
            </a:lvl8pPr>
            <a:lvl9pPr marL="405445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6B5086-7902-449A-9F3D-AFB21CE85BA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029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5842" y="7040880"/>
            <a:ext cx="4608195" cy="831215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5842" y="899319"/>
            <a:ext cx="4608195" cy="6035040"/>
          </a:xfrm>
        </p:spPr>
        <p:txBody>
          <a:bodyPr/>
          <a:lstStyle>
            <a:lvl1pPr marL="0" indent="0">
              <a:buNone/>
              <a:defRPr sz="3500"/>
            </a:lvl1pPr>
            <a:lvl2pPr marL="506806" indent="0">
              <a:buNone/>
              <a:defRPr sz="3100"/>
            </a:lvl2pPr>
            <a:lvl3pPr marL="1013612" indent="0">
              <a:buNone/>
              <a:defRPr sz="2700"/>
            </a:lvl3pPr>
            <a:lvl4pPr marL="1520419" indent="0">
              <a:buNone/>
              <a:defRPr sz="2200"/>
            </a:lvl4pPr>
            <a:lvl5pPr marL="2027225" indent="0">
              <a:buNone/>
              <a:defRPr sz="2200"/>
            </a:lvl5pPr>
            <a:lvl6pPr marL="2534031" indent="0">
              <a:buNone/>
              <a:defRPr sz="2200"/>
            </a:lvl6pPr>
            <a:lvl7pPr marL="3040837" indent="0">
              <a:buNone/>
              <a:defRPr sz="2200"/>
            </a:lvl7pPr>
            <a:lvl8pPr marL="3547643" indent="0">
              <a:buNone/>
              <a:defRPr sz="2200"/>
            </a:lvl8pPr>
            <a:lvl9pPr marL="4054450" indent="0">
              <a:buNone/>
              <a:defRPr sz="22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5842" y="7872095"/>
            <a:ext cx="4608195" cy="1180465"/>
          </a:xfrm>
        </p:spPr>
        <p:txBody>
          <a:bodyPr/>
          <a:lstStyle>
            <a:lvl1pPr marL="0" indent="0">
              <a:buNone/>
              <a:defRPr sz="1600"/>
            </a:lvl1pPr>
            <a:lvl2pPr marL="506806" indent="0">
              <a:buNone/>
              <a:defRPr sz="1300"/>
            </a:lvl2pPr>
            <a:lvl3pPr marL="1013612" indent="0">
              <a:buNone/>
              <a:defRPr sz="1100"/>
            </a:lvl3pPr>
            <a:lvl4pPr marL="1520419" indent="0">
              <a:buNone/>
              <a:defRPr sz="1000"/>
            </a:lvl4pPr>
            <a:lvl5pPr marL="2027225" indent="0">
              <a:buNone/>
              <a:defRPr sz="1000"/>
            </a:lvl5pPr>
            <a:lvl6pPr marL="2534031" indent="0">
              <a:buNone/>
              <a:defRPr sz="1000"/>
            </a:lvl6pPr>
            <a:lvl7pPr marL="3040837" indent="0">
              <a:buNone/>
              <a:defRPr sz="1000"/>
            </a:lvl7pPr>
            <a:lvl8pPr marL="3547643" indent="0">
              <a:buNone/>
              <a:defRPr sz="1000"/>
            </a:lvl8pPr>
            <a:lvl9pPr marL="405445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63CD42-A899-4539-9F94-F18FF1E4438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107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6025" y="894080"/>
            <a:ext cx="6528276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361" tIns="50681" rIns="101361" bIns="506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6025" y="2905760"/>
            <a:ext cx="6528276" cy="6035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1361" tIns="50681" rIns="101361" bIns="506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6024" y="9164320"/>
            <a:ext cx="1600068" cy="67056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101361" tIns="50681" rIns="101361" bIns="50681" numCol="1" anchor="t" anchorCtr="0" compatLnSpc="1">
            <a:prstTxWarp prst="textNoShape">
              <a:avLst/>
            </a:prstTxWarp>
          </a:bodyPr>
          <a:lstStyle>
            <a:lvl1pPr>
              <a:defRPr sz="16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24111" y="9164320"/>
            <a:ext cx="2432103" cy="67056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101361" tIns="50681" rIns="101361" bIns="50681" numCol="1" anchor="t" anchorCtr="0" compatLnSpc="1">
            <a:prstTxWarp prst="textNoShape">
              <a:avLst/>
            </a:prstTxWarp>
          </a:bodyPr>
          <a:lstStyle>
            <a:lvl1pPr algn="ctr">
              <a:defRPr sz="1600">
                <a:ea typeface="ＭＳ Ｐゴシック" pitchFamily="48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504233" y="9164320"/>
            <a:ext cx="1600068" cy="67056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101361" tIns="50681" rIns="101361" bIns="50681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7026A7F8-009F-4ECE-894E-5923D8423CA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48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48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48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48" charset="-128"/>
          <a:cs typeface="ＭＳ Ｐゴシック" charset="0"/>
        </a:defRPr>
      </a:lvl5pPr>
      <a:lvl6pPr marL="506806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48" charset="-128"/>
        </a:defRPr>
      </a:lvl6pPr>
      <a:lvl7pPr marL="1013612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48" charset="-128"/>
        </a:defRPr>
      </a:lvl7pPr>
      <a:lvl8pPr marL="1520419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48" charset="-128"/>
        </a:defRPr>
      </a:lvl8pPr>
      <a:lvl9pPr marL="2027225" algn="ctr" rtl="0" fontAlgn="base">
        <a:spcBef>
          <a:spcPct val="0"/>
        </a:spcBef>
        <a:spcAft>
          <a:spcPct val="0"/>
        </a:spcAft>
        <a:defRPr sz="4900">
          <a:solidFill>
            <a:schemeClr val="tx2"/>
          </a:solidFill>
          <a:latin typeface="Arial" charset="0"/>
          <a:ea typeface="ＭＳ Ｐゴシック" pitchFamily="48" charset="-128"/>
        </a:defRPr>
      </a:lvl9pPr>
    </p:titleStyle>
    <p:bodyStyle>
      <a:lvl1pPr marL="380105" indent="-380105" algn="l" rtl="0" eaLnBrk="0" fontAlgn="base" hangingPunct="0">
        <a:spcBef>
          <a:spcPct val="20000"/>
        </a:spcBef>
        <a:spcAft>
          <a:spcPct val="0"/>
        </a:spcAft>
        <a:buChar char="•"/>
        <a:defRPr sz="35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823560" indent="-316754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  <a:ea typeface="+mn-ea"/>
        </a:defRPr>
      </a:lvl2pPr>
      <a:lvl3pPr marL="1267016" indent="-253403" algn="l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  <a:ea typeface="+mn-ea"/>
        </a:defRPr>
      </a:lvl3pPr>
      <a:lvl4pPr marL="1773822" indent="-253403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  <a:ea typeface="+mn-ea"/>
        </a:defRPr>
      </a:lvl4pPr>
      <a:lvl5pPr marL="2280628" indent="-253403" algn="l" rtl="0" eaLnBrk="0" fontAlgn="base" hangingPunct="0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</a:defRPr>
      </a:lvl5pPr>
      <a:lvl6pPr marL="2787434" indent="-25340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</a:defRPr>
      </a:lvl6pPr>
      <a:lvl7pPr marL="3294240" indent="-25340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</a:defRPr>
      </a:lvl7pPr>
      <a:lvl8pPr marL="3801047" indent="-25340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</a:defRPr>
      </a:lvl8pPr>
      <a:lvl9pPr marL="4307853" indent="-253403" algn="l" rtl="0" fontAlgn="base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10136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6806" algn="l" defTabSz="10136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3612" algn="l" defTabSz="10136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0419" algn="l" defTabSz="10136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27225" algn="l" defTabSz="10136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34031" algn="l" defTabSz="10136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40837" algn="l" defTabSz="10136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47643" algn="l" defTabSz="10136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54450" algn="l" defTabSz="1013612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84755" y="130792"/>
            <a:ext cx="7545929" cy="9831387"/>
            <a:chOff x="106408235" y="105258293"/>
            <a:chExt cx="7547797" cy="9830490"/>
          </a:xfrm>
        </p:grpSpPr>
        <p:pic>
          <p:nvPicPr>
            <p:cNvPr id="1027" name="Picture 3" descr="trees top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0800000">
              <a:off x="106408235" y="105258293"/>
              <a:ext cx="7546743" cy="39223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</p:pic>
        <p:pic>
          <p:nvPicPr>
            <p:cNvPr id="1028" name="Picture 4" descr="trees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414900" y="109105427"/>
              <a:ext cx="7541132" cy="5983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in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EEECE1"/>
                    </a:outerShdw>
                  </a:effectLst>
                </a14:hiddenEffects>
              </a:ext>
            </a:extLst>
          </p:spPr>
        </p:pic>
      </p:grpSp>
      <p:sp>
        <p:nvSpPr>
          <p:cNvPr id="1331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4016" y="1468094"/>
            <a:ext cx="6884905" cy="1089660"/>
          </a:xfrm>
        </p:spPr>
        <p:txBody>
          <a:bodyPr/>
          <a:lstStyle/>
          <a:p>
            <a:pPr eaLnBrk="1" hangingPunct="1"/>
            <a:r>
              <a:rPr lang="en-US" sz="2200" dirty="0" smtClean="0">
                <a:latin typeface="Calibri" pitchFamily="34" charset="0"/>
                <a:cs typeface="Calibri" pitchFamily="34" charset="0"/>
              </a:rPr>
              <a:t>Your Title</a:t>
            </a:r>
            <a:endParaRPr lang="en-US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87362" y="2557754"/>
            <a:ext cx="6781559" cy="947446"/>
          </a:xfrm>
        </p:spPr>
        <p:txBody>
          <a:bodyPr/>
          <a:lstStyle/>
          <a:p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Your Name</a:t>
            </a:r>
            <a:endParaRPr lang="en-US" sz="1800" b="1" dirty="0">
              <a:latin typeface="Calibri" pitchFamily="34" charset="0"/>
              <a:cs typeface="Calibri" pitchFamily="34" charset="0"/>
            </a:endParaRPr>
          </a:p>
          <a:p>
            <a:r>
              <a:rPr lang="en-US" sz="1600" dirty="0">
                <a:latin typeface="Calibri" pitchFamily="34" charset="0"/>
                <a:cs typeface="Calibri" pitchFamily="34" charset="0"/>
              </a:rPr>
              <a:t>Department of Chemistry and </a:t>
            </a:r>
            <a:r>
              <a:rPr lang="en-US" sz="1600" dirty="0" smtClean="0">
                <a:latin typeface="Calibri" pitchFamily="34" charset="0"/>
                <a:cs typeface="Calibri" pitchFamily="34" charset="0"/>
              </a:rPr>
              <a:t>Biochemistry</a:t>
            </a:r>
            <a:br>
              <a:rPr lang="en-US" sz="1600" dirty="0" smtClean="0">
                <a:latin typeface="Calibri" pitchFamily="34" charset="0"/>
                <a:cs typeface="Calibri" pitchFamily="34" charset="0"/>
              </a:rPr>
            </a:br>
            <a:r>
              <a:rPr lang="en-US" sz="16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1600" dirty="0">
                <a:latin typeface="Calibri" pitchFamily="34" charset="0"/>
                <a:cs typeface="Calibri" pitchFamily="34" charset="0"/>
              </a:rPr>
              <a:t>University of Alaska Fairbanks, Fairbanks, AK 99775</a:t>
            </a:r>
          </a:p>
          <a:p>
            <a:pPr eaLnBrk="1" hangingPunct="1"/>
            <a:endParaRPr lang="en-US" sz="1800" dirty="0"/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48213" y="272285"/>
            <a:ext cx="6948095" cy="11026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1361" tIns="50681" rIns="101361" bIns="50681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1600" b="1" dirty="0" err="1" smtClean="0">
                <a:latin typeface="Calibri" pitchFamily="34" charset="0"/>
                <a:cs typeface="Calibri" pitchFamily="34" charset="0"/>
              </a:rPr>
              <a:t>UAF</a:t>
            </a:r>
            <a:r>
              <a:rPr lang="en-US" sz="1600" b="1" dirty="0" smtClean="0">
                <a:latin typeface="Calibri" pitchFamily="34" charset="0"/>
                <a:cs typeface="Calibri" pitchFamily="34" charset="0"/>
              </a:rPr>
              <a:t> Department of Chemistry and Biochemistry </a:t>
            </a:r>
          </a:p>
          <a:p>
            <a:pPr algn="ctr">
              <a:spcBef>
                <a:spcPct val="50000"/>
              </a:spcBef>
            </a:pP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Date</a:t>
            </a:r>
            <a:r>
              <a:rPr lang="en-US" sz="1400" b="1" dirty="0">
                <a:latin typeface="Calibri" pitchFamily="34" charset="0"/>
                <a:cs typeface="Calibri" pitchFamily="34" charset="0"/>
              </a:rPr>
              <a:t>:  19 February 2013</a:t>
            </a:r>
            <a:br>
              <a:rPr lang="en-US" sz="1400" b="1" dirty="0">
                <a:latin typeface="Calibri" pitchFamily="34" charset="0"/>
                <a:cs typeface="Calibri" pitchFamily="34" charset="0"/>
              </a:rPr>
            </a:br>
            <a:r>
              <a:rPr lang="en-US" sz="1400" b="1" dirty="0">
                <a:latin typeface="Calibri" pitchFamily="34" charset="0"/>
                <a:cs typeface="Calibri" pitchFamily="34" charset="0"/>
              </a:rPr>
              <a:t>Time: </a:t>
            </a:r>
            <a:r>
              <a:rPr lang="en-US" sz="1400" b="1" dirty="0" smtClean="0">
                <a:latin typeface="Calibri" pitchFamily="34" charset="0"/>
                <a:cs typeface="Calibri" pitchFamily="34" charset="0"/>
              </a:rPr>
              <a:t>4:00-5:00 PM</a:t>
            </a:r>
            <a:r>
              <a:rPr lang="en-US" sz="1400" b="1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1400" b="1" dirty="0">
                <a:latin typeface="Calibri" pitchFamily="34" charset="0"/>
                <a:cs typeface="Calibri" pitchFamily="34" charset="0"/>
              </a:rPr>
            </a:br>
            <a:r>
              <a:rPr lang="en-US" sz="1400" b="1" dirty="0">
                <a:latin typeface="Calibri" pitchFamily="34" charset="0"/>
                <a:cs typeface="Calibri" pitchFamily="34" charset="0"/>
              </a:rPr>
              <a:t>Place: Reichardt 201</a:t>
            </a:r>
          </a:p>
        </p:txBody>
      </p:sp>
      <p:sp>
        <p:nvSpPr>
          <p:cNvPr id="13320" name="Text Box 9"/>
          <p:cNvSpPr txBox="1">
            <a:spLocks noChangeArrowheads="1"/>
          </p:cNvSpPr>
          <p:nvPr/>
        </p:nvSpPr>
        <p:spPr bwMode="auto">
          <a:xfrm>
            <a:off x="1477962" y="8575988"/>
            <a:ext cx="3456147" cy="1336929"/>
          </a:xfrm>
          <a:prstGeom prst="rect">
            <a:avLst/>
          </a:prstGeom>
          <a:noFill/>
          <a:ln>
            <a:noFill/>
          </a:ln>
        </p:spPr>
        <p:txBody>
          <a:bodyPr lIns="101361" tIns="50681" rIns="101361" bIns="50681"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sz="1100" b="1" dirty="0">
                <a:latin typeface="Calibri" pitchFamily="34" charset="0"/>
                <a:cs typeface="Calibri" pitchFamily="34" charset="0"/>
              </a:rPr>
              <a:t>Department of Chemistry and Biochemistry</a:t>
            </a:r>
          </a:p>
          <a:p>
            <a:pPr algn="ctr"/>
            <a:r>
              <a:rPr lang="en-US" sz="1100" b="1" dirty="0">
                <a:latin typeface="Calibri" pitchFamily="34" charset="0"/>
                <a:cs typeface="Calibri" pitchFamily="34" charset="0"/>
              </a:rPr>
              <a:t>194 Reichardt Building</a:t>
            </a:r>
          </a:p>
          <a:p>
            <a:pPr algn="ctr"/>
            <a:r>
              <a:rPr lang="en-US" sz="1100" b="1" dirty="0">
                <a:latin typeface="Calibri" pitchFamily="34" charset="0"/>
                <a:cs typeface="Calibri" pitchFamily="34" charset="0"/>
              </a:rPr>
              <a:t>University of Alaska Fairbanks</a:t>
            </a:r>
          </a:p>
          <a:p>
            <a:pPr algn="ctr"/>
            <a:r>
              <a:rPr lang="en-US" sz="1100" b="1" dirty="0">
                <a:latin typeface="Calibri" pitchFamily="34" charset="0"/>
                <a:cs typeface="Calibri" pitchFamily="34" charset="0"/>
              </a:rPr>
              <a:t>Fairbanks, Alaska 99775-6160</a:t>
            </a:r>
          </a:p>
          <a:p>
            <a:pPr algn="ctr"/>
            <a:r>
              <a:rPr lang="en-US" sz="1100" b="1" dirty="0">
                <a:latin typeface="Calibri" pitchFamily="34" charset="0"/>
                <a:cs typeface="Calibri" pitchFamily="34" charset="0"/>
              </a:rPr>
              <a:t>(907) 474-5510     </a:t>
            </a:r>
          </a:p>
          <a:p>
            <a:pPr algn="ctr"/>
            <a:r>
              <a:rPr lang="en-US" sz="1100" b="1" dirty="0">
                <a:latin typeface="Calibri" pitchFamily="34" charset="0"/>
                <a:cs typeface="Calibri" pitchFamily="34" charset="0"/>
              </a:rPr>
              <a:t>c</a:t>
            </a:r>
            <a:r>
              <a:rPr lang="en-US" sz="1100" b="1" dirty="0" smtClean="0">
                <a:latin typeface="Calibri" pitchFamily="34" charset="0"/>
                <a:cs typeface="Calibri" pitchFamily="34" charset="0"/>
              </a:rPr>
              <a:t>hemistry.uaf@alaska.edu</a:t>
            </a:r>
            <a:endParaRPr lang="en-US" sz="11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321" name="Text Box 10"/>
          <p:cNvSpPr txBox="1">
            <a:spLocks noChangeArrowheads="1"/>
          </p:cNvSpPr>
          <p:nvPr/>
        </p:nvSpPr>
        <p:spPr bwMode="auto">
          <a:xfrm>
            <a:off x="792162" y="3522982"/>
            <a:ext cx="6504147" cy="287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1361" tIns="50681" rIns="101361" bIns="50681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sz="1200" b="1" dirty="0">
                <a:latin typeface="Calibri" pitchFamily="34" charset="0"/>
                <a:cs typeface="Calibri" pitchFamily="34" charset="0"/>
              </a:rPr>
              <a:t>Abstract</a:t>
            </a:r>
            <a:r>
              <a:rPr lang="en-US" sz="1200" dirty="0">
                <a:latin typeface="Calibri" pitchFamily="34" charset="0"/>
                <a:cs typeface="Calibri" pitchFamily="34" charset="0"/>
              </a:rPr>
              <a:t>: </a:t>
            </a:r>
          </a:p>
        </p:txBody>
      </p:sp>
      <p:sp>
        <p:nvSpPr>
          <p:cNvPr id="13322" name="Text Box 11"/>
          <p:cNvSpPr txBox="1">
            <a:spLocks noChangeArrowheads="1"/>
          </p:cNvSpPr>
          <p:nvPr/>
        </p:nvSpPr>
        <p:spPr bwMode="auto">
          <a:xfrm>
            <a:off x="1200307" y="8348779"/>
            <a:ext cx="3733802" cy="2870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1361" tIns="50681" rIns="101361" bIns="50681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/>
            <a:r>
              <a:rPr lang="en-US" sz="1200" b="1" dirty="0">
                <a:latin typeface="Calibri" pitchFamily="34" charset="0"/>
                <a:cs typeface="Calibri" pitchFamily="34" charset="0"/>
              </a:rPr>
              <a:t>Contact Person: Bill Simpson -</a:t>
            </a:r>
            <a:r>
              <a:rPr lang="en-US" sz="1200" b="1" dirty="0" smtClean="0">
                <a:latin typeface="Calibri" pitchFamily="34" charset="0"/>
                <a:cs typeface="Calibri" pitchFamily="34" charset="0"/>
              </a:rPr>
              <a:t> wrsimpson@alaska.edu</a:t>
            </a:r>
            <a:r>
              <a:rPr lang="en-US" sz="1200" dirty="0" smtClean="0">
                <a:latin typeface="Calibri" pitchFamily="34" charset="0"/>
                <a:cs typeface="Calibri" pitchFamily="34" charset="0"/>
              </a:rPr>
              <a:t> </a:t>
            </a:r>
            <a:endParaRPr lang="en-US" sz="12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48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50</Words>
  <Application>Microsoft Office PowerPoint</Application>
  <PresentationFormat>Custom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 Presentation</vt:lpstr>
      <vt:lpstr>Your Title</vt:lpstr>
    </vt:vector>
  </TitlesOfParts>
  <Company>UAF Chem / GI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William Simpson</dc:creator>
  <cp:lastModifiedBy>Elizabeth B Miles</cp:lastModifiedBy>
  <cp:revision>26</cp:revision>
  <cp:lastPrinted>2013-02-13T18:11:50Z</cp:lastPrinted>
  <dcterms:created xsi:type="dcterms:W3CDTF">2013-02-12T19:30:17Z</dcterms:created>
  <dcterms:modified xsi:type="dcterms:W3CDTF">2013-02-13T20:00:27Z</dcterms:modified>
</cp:coreProperties>
</file>