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0" r:id="rId6"/>
    <p:sldId id="270" r:id="rId7"/>
    <p:sldId id="258" r:id="rId8"/>
    <p:sldId id="261" r:id="rId9"/>
    <p:sldId id="262" r:id="rId10"/>
    <p:sldId id="259" r:id="rId11"/>
    <p:sldId id="274" r:id="rId12"/>
    <p:sldId id="275" r:id="rId13"/>
    <p:sldId id="267" r:id="rId14"/>
    <p:sldId id="263" r:id="rId15"/>
    <p:sldId id="265" r:id="rId16"/>
    <p:sldId id="271" r:id="rId17"/>
    <p:sldId id="269" r:id="rId18"/>
    <p:sldId id="272" r:id="rId19"/>
    <p:sldId id="264" r:id="rId20"/>
    <p:sldId id="273" r:id="rId2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896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F51C2-B62A-42F8-9B39-7C5A174DB18F}" v="65" dt="2023-12-19T01:27:28.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1274" autoAdjust="0"/>
  </p:normalViewPr>
  <p:slideViewPr>
    <p:cSldViewPr snapToGrid="0">
      <p:cViewPr varScale="1">
        <p:scale>
          <a:sx n="76" d="100"/>
          <a:sy n="76" d="100"/>
        </p:scale>
        <p:origin x="10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ina Venua" userId="ecd93829-44ee-4ea1-9094-2f4ef2355e68" providerId="ADAL" clId="{2F5F51C2-B62A-42F8-9B39-7C5A174DB18F}"/>
    <pc:docChg chg="undo redo custSel addSld delSld modSld sldOrd">
      <pc:chgData name="Bernina Venua" userId="ecd93829-44ee-4ea1-9094-2f4ef2355e68" providerId="ADAL" clId="{2F5F51C2-B62A-42F8-9B39-7C5A174DB18F}" dt="2023-12-19T01:35:51.415" v="4596" actId="20577"/>
      <pc:docMkLst>
        <pc:docMk/>
      </pc:docMkLst>
      <pc:sldChg chg="del">
        <pc:chgData name="Bernina Venua" userId="ecd93829-44ee-4ea1-9094-2f4ef2355e68" providerId="ADAL" clId="{2F5F51C2-B62A-42F8-9B39-7C5A174DB18F}" dt="2023-12-18T20:54:46.308" v="0" actId="2696"/>
        <pc:sldMkLst>
          <pc:docMk/>
          <pc:sldMk cId="656750588" sldId="257"/>
        </pc:sldMkLst>
      </pc:sldChg>
      <pc:sldChg chg="modTransition">
        <pc:chgData name="Bernina Venua" userId="ecd93829-44ee-4ea1-9094-2f4ef2355e68" providerId="ADAL" clId="{2F5F51C2-B62A-42F8-9B39-7C5A174DB18F}" dt="2023-12-19T00:19:21.954" v="1674"/>
        <pc:sldMkLst>
          <pc:docMk/>
          <pc:sldMk cId="2899184857" sldId="259"/>
        </pc:sldMkLst>
      </pc:sldChg>
      <pc:sldChg chg="modNotesTx">
        <pc:chgData name="Bernina Venua" userId="ecd93829-44ee-4ea1-9094-2f4ef2355e68" providerId="ADAL" clId="{2F5F51C2-B62A-42F8-9B39-7C5A174DB18F}" dt="2023-12-19T00:59:26.148" v="1937" actId="20577"/>
        <pc:sldMkLst>
          <pc:docMk/>
          <pc:sldMk cId="504281699" sldId="260"/>
        </pc:sldMkLst>
      </pc:sldChg>
      <pc:sldChg chg="modNotesTx">
        <pc:chgData name="Bernina Venua" userId="ecd93829-44ee-4ea1-9094-2f4ef2355e68" providerId="ADAL" clId="{2F5F51C2-B62A-42F8-9B39-7C5A174DB18F}" dt="2023-12-19T01:03:30.097" v="2855" actId="20577"/>
        <pc:sldMkLst>
          <pc:docMk/>
          <pc:sldMk cId="544031692" sldId="261"/>
        </pc:sldMkLst>
      </pc:sldChg>
      <pc:sldChg chg="modTransition modNotesTx">
        <pc:chgData name="Bernina Venua" userId="ecd93829-44ee-4ea1-9094-2f4ef2355e68" providerId="ADAL" clId="{2F5F51C2-B62A-42F8-9B39-7C5A174DB18F}" dt="2023-12-19T01:05:18.769" v="3282" actId="20577"/>
        <pc:sldMkLst>
          <pc:docMk/>
          <pc:sldMk cId="1098552927" sldId="262"/>
        </pc:sldMkLst>
      </pc:sldChg>
      <pc:sldChg chg="addSp delSp modSp mod ord modNotesTx">
        <pc:chgData name="Bernina Venua" userId="ecd93829-44ee-4ea1-9094-2f4ef2355e68" providerId="ADAL" clId="{2F5F51C2-B62A-42F8-9B39-7C5A174DB18F}" dt="2023-12-19T01:08:18.963" v="3889" actId="20577"/>
        <pc:sldMkLst>
          <pc:docMk/>
          <pc:sldMk cId="2197446109" sldId="263"/>
        </pc:sldMkLst>
        <pc:spChg chg="mod">
          <ac:chgData name="Bernina Venua" userId="ecd93829-44ee-4ea1-9094-2f4ef2355e68" providerId="ADAL" clId="{2F5F51C2-B62A-42F8-9B39-7C5A174DB18F}" dt="2023-12-19T00:15:26.543" v="1633" actId="1076"/>
          <ac:spMkLst>
            <pc:docMk/>
            <pc:sldMk cId="2197446109" sldId="263"/>
            <ac:spMk id="2" creationId="{BCF44A4A-5322-4E99-242D-EE1521E4D512}"/>
          </ac:spMkLst>
        </pc:spChg>
        <pc:spChg chg="mod">
          <ac:chgData name="Bernina Venua" userId="ecd93829-44ee-4ea1-9094-2f4ef2355e68" providerId="ADAL" clId="{2F5F51C2-B62A-42F8-9B39-7C5A174DB18F}" dt="2023-12-19T00:15:09.857" v="1630" actId="1076"/>
          <ac:spMkLst>
            <pc:docMk/>
            <pc:sldMk cId="2197446109" sldId="263"/>
            <ac:spMk id="3" creationId="{D8F5BC8E-619B-6D0E-CAF1-D8232E90A55F}"/>
          </ac:spMkLst>
        </pc:spChg>
        <pc:spChg chg="add del mod">
          <ac:chgData name="Bernina Venua" userId="ecd93829-44ee-4ea1-9094-2f4ef2355e68" providerId="ADAL" clId="{2F5F51C2-B62A-42F8-9B39-7C5A174DB18F}" dt="2023-12-18T22:15:51.183" v="466" actId="478"/>
          <ac:spMkLst>
            <pc:docMk/>
            <pc:sldMk cId="2197446109" sldId="263"/>
            <ac:spMk id="5" creationId="{26E325F9-0795-1849-154D-4D59D41F86CC}"/>
          </ac:spMkLst>
        </pc:spChg>
        <pc:picChg chg="add mod modCrop">
          <ac:chgData name="Bernina Venua" userId="ecd93829-44ee-4ea1-9094-2f4ef2355e68" providerId="ADAL" clId="{2F5F51C2-B62A-42F8-9B39-7C5A174DB18F}" dt="2023-12-18T22:16:16.447" v="479"/>
          <ac:picMkLst>
            <pc:docMk/>
            <pc:sldMk cId="2197446109" sldId="263"/>
            <ac:picMk id="4" creationId="{BA5FE598-5D52-2B0F-4479-B60FE69114F7}"/>
          </ac:picMkLst>
        </pc:picChg>
        <pc:cxnChg chg="add mod">
          <ac:chgData name="Bernina Venua" userId="ecd93829-44ee-4ea1-9094-2f4ef2355e68" providerId="ADAL" clId="{2F5F51C2-B62A-42F8-9B39-7C5A174DB18F}" dt="2023-12-19T00:16:32.706" v="1668" actId="14100"/>
          <ac:cxnSpMkLst>
            <pc:docMk/>
            <pc:sldMk cId="2197446109" sldId="263"/>
            <ac:cxnSpMk id="7" creationId="{A3362553-1532-547D-1200-5C1E4E6149D8}"/>
          </ac:cxnSpMkLst>
        </pc:cxnChg>
      </pc:sldChg>
      <pc:sldChg chg="addSp modSp mod">
        <pc:chgData name="Bernina Venua" userId="ecd93829-44ee-4ea1-9094-2f4ef2355e68" providerId="ADAL" clId="{2F5F51C2-B62A-42F8-9B39-7C5A174DB18F}" dt="2023-12-19T00:01:24.842" v="1110" actId="27636"/>
        <pc:sldMkLst>
          <pc:docMk/>
          <pc:sldMk cId="2081584587" sldId="264"/>
        </pc:sldMkLst>
        <pc:spChg chg="mod">
          <ac:chgData name="Bernina Venua" userId="ecd93829-44ee-4ea1-9094-2f4ef2355e68" providerId="ADAL" clId="{2F5F51C2-B62A-42F8-9B39-7C5A174DB18F}" dt="2023-12-18T23:57:41.342" v="1014" actId="14100"/>
          <ac:spMkLst>
            <pc:docMk/>
            <pc:sldMk cId="2081584587" sldId="264"/>
            <ac:spMk id="2" creationId="{1D3B71AA-732D-995B-C36F-3A61BE4FA1CB}"/>
          </ac:spMkLst>
        </pc:spChg>
        <pc:spChg chg="mod ord">
          <ac:chgData name="Bernina Venua" userId="ecd93829-44ee-4ea1-9094-2f4ef2355e68" providerId="ADAL" clId="{2F5F51C2-B62A-42F8-9B39-7C5A174DB18F}" dt="2023-12-19T00:01:24.842" v="1110" actId="27636"/>
          <ac:spMkLst>
            <pc:docMk/>
            <pc:sldMk cId="2081584587" sldId="264"/>
            <ac:spMk id="3" creationId="{534E0138-F897-0A40-25C6-6C984535D8EA}"/>
          </ac:spMkLst>
        </pc:spChg>
        <pc:picChg chg="add mod">
          <ac:chgData name="Bernina Venua" userId="ecd93829-44ee-4ea1-9094-2f4ef2355e68" providerId="ADAL" clId="{2F5F51C2-B62A-42F8-9B39-7C5A174DB18F}" dt="2023-12-18T23:59:17.792" v="1065"/>
          <ac:picMkLst>
            <pc:docMk/>
            <pc:sldMk cId="2081584587" sldId="264"/>
            <ac:picMk id="5" creationId="{704CC398-0C32-3774-DC77-891F980031A2}"/>
          </ac:picMkLst>
        </pc:picChg>
        <pc:picChg chg="add mod">
          <ac:chgData name="Bernina Venua" userId="ecd93829-44ee-4ea1-9094-2f4ef2355e68" providerId="ADAL" clId="{2F5F51C2-B62A-42F8-9B39-7C5A174DB18F}" dt="2023-12-18T23:58:44.649" v="1024" actId="1076"/>
          <ac:picMkLst>
            <pc:docMk/>
            <pc:sldMk cId="2081584587" sldId="264"/>
            <ac:picMk id="6" creationId="{890A57C8-1192-5444-B782-837A4B49DD20}"/>
          </ac:picMkLst>
        </pc:picChg>
      </pc:sldChg>
      <pc:sldChg chg="modSp mod ord modNotesTx">
        <pc:chgData name="Bernina Venua" userId="ecd93829-44ee-4ea1-9094-2f4ef2355e68" providerId="ADAL" clId="{2F5F51C2-B62A-42F8-9B39-7C5A174DB18F}" dt="2023-12-19T01:08:58.980" v="4053" actId="20577"/>
        <pc:sldMkLst>
          <pc:docMk/>
          <pc:sldMk cId="86711655" sldId="265"/>
        </pc:sldMkLst>
        <pc:spChg chg="mod">
          <ac:chgData name="Bernina Venua" userId="ecd93829-44ee-4ea1-9094-2f4ef2355e68" providerId="ADAL" clId="{2F5F51C2-B62A-42F8-9B39-7C5A174DB18F}" dt="2023-12-19T00:09:23.151" v="1454" actId="1076"/>
          <ac:spMkLst>
            <pc:docMk/>
            <pc:sldMk cId="86711655" sldId="265"/>
            <ac:spMk id="2" creationId="{6D747609-A8F8-B771-525D-43CE54DA1D00}"/>
          </ac:spMkLst>
        </pc:spChg>
        <pc:spChg chg="mod">
          <ac:chgData name="Bernina Venua" userId="ecd93829-44ee-4ea1-9094-2f4ef2355e68" providerId="ADAL" clId="{2F5F51C2-B62A-42F8-9B39-7C5A174DB18F}" dt="2023-12-19T00:09:28.099" v="1455" actId="1076"/>
          <ac:spMkLst>
            <pc:docMk/>
            <pc:sldMk cId="86711655" sldId="265"/>
            <ac:spMk id="3" creationId="{FE4FE10D-7EA2-7C22-635C-0ACF898A33A2}"/>
          </ac:spMkLst>
        </pc:spChg>
        <pc:picChg chg="mod">
          <ac:chgData name="Bernina Venua" userId="ecd93829-44ee-4ea1-9094-2f4ef2355e68" providerId="ADAL" clId="{2F5F51C2-B62A-42F8-9B39-7C5A174DB18F}" dt="2023-12-18T22:16:26.313" v="481"/>
          <ac:picMkLst>
            <pc:docMk/>
            <pc:sldMk cId="86711655" sldId="265"/>
            <ac:picMk id="7" creationId="{0C53A290-EA66-F6DE-667F-60D791DEFED9}"/>
          </ac:picMkLst>
        </pc:picChg>
      </pc:sldChg>
      <pc:sldChg chg="del">
        <pc:chgData name="Bernina Venua" userId="ecd93829-44ee-4ea1-9094-2f4ef2355e68" providerId="ADAL" clId="{2F5F51C2-B62A-42F8-9B39-7C5A174DB18F}" dt="2023-12-18T20:54:50.905" v="1" actId="2696"/>
        <pc:sldMkLst>
          <pc:docMk/>
          <pc:sldMk cId="1764194717" sldId="266"/>
        </pc:sldMkLst>
      </pc:sldChg>
      <pc:sldChg chg="addSp delSp modSp mod ord modNotesTx">
        <pc:chgData name="Bernina Venua" userId="ecd93829-44ee-4ea1-9094-2f4ef2355e68" providerId="ADAL" clId="{2F5F51C2-B62A-42F8-9B39-7C5A174DB18F}" dt="2023-12-19T01:32:52.199" v="4322" actId="20577"/>
        <pc:sldMkLst>
          <pc:docMk/>
          <pc:sldMk cId="3937812128" sldId="267"/>
        </pc:sldMkLst>
        <pc:spChg chg="mod">
          <ac:chgData name="Bernina Venua" userId="ecd93829-44ee-4ea1-9094-2f4ef2355e68" providerId="ADAL" clId="{2F5F51C2-B62A-42F8-9B39-7C5A174DB18F}" dt="2023-12-19T00:27:24.955" v="1833" actId="1076"/>
          <ac:spMkLst>
            <pc:docMk/>
            <pc:sldMk cId="3937812128" sldId="267"/>
            <ac:spMk id="2" creationId="{347825EE-6D84-3005-D269-19130C381995}"/>
          </ac:spMkLst>
        </pc:spChg>
        <pc:spChg chg="add del mod">
          <ac:chgData name="Bernina Venua" userId="ecd93829-44ee-4ea1-9094-2f4ef2355e68" providerId="ADAL" clId="{2F5F51C2-B62A-42F8-9B39-7C5A174DB18F}" dt="2023-12-19T00:22:29" v="1706" actId="478"/>
          <ac:spMkLst>
            <pc:docMk/>
            <pc:sldMk cId="3937812128" sldId="267"/>
            <ac:spMk id="3" creationId="{D8CB31AC-78F9-7B4E-3609-F98763CCBDC1}"/>
          </ac:spMkLst>
        </pc:spChg>
        <pc:spChg chg="mod">
          <ac:chgData name="Bernina Venua" userId="ecd93829-44ee-4ea1-9094-2f4ef2355e68" providerId="ADAL" clId="{2F5F51C2-B62A-42F8-9B39-7C5A174DB18F}" dt="2023-12-19T01:32:30.242" v="4224" actId="14100"/>
          <ac:spMkLst>
            <pc:docMk/>
            <pc:sldMk cId="3937812128" sldId="267"/>
            <ac:spMk id="5" creationId="{18641616-6071-3D57-0782-086C613ED08B}"/>
          </ac:spMkLst>
        </pc:spChg>
        <pc:spChg chg="add del">
          <ac:chgData name="Bernina Venua" userId="ecd93829-44ee-4ea1-9094-2f4ef2355e68" providerId="ADAL" clId="{2F5F51C2-B62A-42F8-9B39-7C5A174DB18F}" dt="2023-12-19T00:22:29.201" v="1707" actId="478"/>
          <ac:spMkLst>
            <pc:docMk/>
            <pc:sldMk cId="3937812128" sldId="267"/>
            <ac:spMk id="6" creationId="{B52A944C-61D7-B387-F125-A917A0AC378C}"/>
          </ac:spMkLst>
        </pc:spChg>
        <pc:spChg chg="add del mod">
          <ac:chgData name="Bernina Venua" userId="ecd93829-44ee-4ea1-9094-2f4ef2355e68" providerId="ADAL" clId="{2F5F51C2-B62A-42F8-9B39-7C5A174DB18F}" dt="2023-12-19T00:28:48.584" v="1846" actId="207"/>
          <ac:spMkLst>
            <pc:docMk/>
            <pc:sldMk cId="3937812128" sldId="267"/>
            <ac:spMk id="9" creationId="{B63F820D-EA27-7217-7A90-4C12D47E6F62}"/>
          </ac:spMkLst>
        </pc:spChg>
        <pc:picChg chg="add mod">
          <ac:chgData name="Bernina Venua" userId="ecd93829-44ee-4ea1-9094-2f4ef2355e68" providerId="ADAL" clId="{2F5F51C2-B62A-42F8-9B39-7C5A174DB18F}" dt="2023-12-19T00:29:02.621" v="1849" actId="12789"/>
          <ac:picMkLst>
            <pc:docMk/>
            <pc:sldMk cId="3937812128" sldId="267"/>
            <ac:picMk id="11" creationId="{BCC0F515-019B-AAB5-E142-82080A12E7DB}"/>
          </ac:picMkLst>
        </pc:picChg>
        <pc:cxnChg chg="add mod">
          <ac:chgData name="Bernina Venua" userId="ecd93829-44ee-4ea1-9094-2f4ef2355e68" providerId="ADAL" clId="{2F5F51C2-B62A-42F8-9B39-7C5A174DB18F}" dt="2023-12-19T00:27:36.582" v="1836" actId="12788"/>
          <ac:cxnSpMkLst>
            <pc:docMk/>
            <pc:sldMk cId="3937812128" sldId="267"/>
            <ac:cxnSpMk id="7" creationId="{85E58FC3-B81C-E462-D244-4AC248E08202}"/>
          </ac:cxnSpMkLst>
        </pc:cxnChg>
      </pc:sldChg>
      <pc:sldChg chg="modSp del mod">
        <pc:chgData name="Bernina Venua" userId="ecd93829-44ee-4ea1-9094-2f4ef2355e68" providerId="ADAL" clId="{2F5F51C2-B62A-42F8-9B39-7C5A174DB18F}" dt="2023-12-19T00:16:42.344" v="1669" actId="2696"/>
        <pc:sldMkLst>
          <pc:docMk/>
          <pc:sldMk cId="2413492514" sldId="268"/>
        </pc:sldMkLst>
        <pc:spChg chg="mod">
          <ac:chgData name="Bernina Venua" userId="ecd93829-44ee-4ea1-9094-2f4ef2355e68" providerId="ADAL" clId="{2F5F51C2-B62A-42F8-9B39-7C5A174DB18F}" dt="2023-12-19T00:14:46.771" v="1624" actId="21"/>
          <ac:spMkLst>
            <pc:docMk/>
            <pc:sldMk cId="2413492514" sldId="268"/>
            <ac:spMk id="2" creationId="{BA0E612A-D924-7C4E-AA01-61128B83133F}"/>
          </ac:spMkLst>
        </pc:spChg>
      </pc:sldChg>
      <pc:sldChg chg="addSp modSp mod">
        <pc:chgData name="Bernina Venua" userId="ecd93829-44ee-4ea1-9094-2f4ef2355e68" providerId="ADAL" clId="{2F5F51C2-B62A-42F8-9B39-7C5A174DB18F}" dt="2023-12-19T01:30:17.763" v="4206" actId="1076"/>
        <pc:sldMkLst>
          <pc:docMk/>
          <pc:sldMk cId="1087087617" sldId="269"/>
        </pc:sldMkLst>
        <pc:spChg chg="mod">
          <ac:chgData name="Bernina Venua" userId="ecd93829-44ee-4ea1-9094-2f4ef2355e68" providerId="ADAL" clId="{2F5F51C2-B62A-42F8-9B39-7C5A174DB18F}" dt="2023-12-19T01:30:13.303" v="4205" actId="1035"/>
          <ac:spMkLst>
            <pc:docMk/>
            <pc:sldMk cId="1087087617" sldId="269"/>
            <ac:spMk id="2" creationId="{4D07375E-3B93-024C-8A84-3234ECA3E484}"/>
          </ac:spMkLst>
        </pc:spChg>
        <pc:spChg chg="mod">
          <ac:chgData name="Bernina Venua" userId="ecd93829-44ee-4ea1-9094-2f4ef2355e68" providerId="ADAL" clId="{2F5F51C2-B62A-42F8-9B39-7C5A174DB18F}" dt="2023-12-19T01:30:17.763" v="4206" actId="1076"/>
          <ac:spMkLst>
            <pc:docMk/>
            <pc:sldMk cId="1087087617" sldId="269"/>
            <ac:spMk id="3" creationId="{E7DF0C4D-81E4-6E87-2E45-0A56C7E72BFC}"/>
          </ac:spMkLst>
        </pc:spChg>
        <pc:picChg chg="add mod">
          <ac:chgData name="Bernina Venua" userId="ecd93829-44ee-4ea1-9094-2f4ef2355e68" providerId="ADAL" clId="{2F5F51C2-B62A-42F8-9B39-7C5A174DB18F}" dt="2023-12-19T00:22:31.089" v="1710" actId="1076"/>
          <ac:picMkLst>
            <pc:docMk/>
            <pc:sldMk cId="1087087617" sldId="269"/>
            <ac:picMk id="7" creationId="{961013FE-C9BE-61DF-C6B8-8EE36924FC93}"/>
          </ac:picMkLst>
        </pc:picChg>
        <pc:cxnChg chg="add mod">
          <ac:chgData name="Bernina Venua" userId="ecd93829-44ee-4ea1-9094-2f4ef2355e68" providerId="ADAL" clId="{2F5F51C2-B62A-42F8-9B39-7C5A174DB18F}" dt="2023-12-19T01:30:13.303" v="4205" actId="1035"/>
          <ac:cxnSpMkLst>
            <pc:docMk/>
            <pc:sldMk cId="1087087617" sldId="269"/>
            <ac:cxnSpMk id="5" creationId="{022951CB-85E8-8B8E-3EED-A6AAE9EA260E}"/>
          </ac:cxnSpMkLst>
        </pc:cxnChg>
      </pc:sldChg>
      <pc:sldChg chg="modSp mod modNotesTx">
        <pc:chgData name="Bernina Venua" userId="ecd93829-44ee-4ea1-9094-2f4ef2355e68" providerId="ADAL" clId="{2F5F51C2-B62A-42F8-9B39-7C5A174DB18F}" dt="2023-12-19T01:35:51.415" v="4596" actId="20577"/>
        <pc:sldMkLst>
          <pc:docMk/>
          <pc:sldMk cId="3053508346" sldId="270"/>
        </pc:sldMkLst>
        <pc:spChg chg="mod">
          <ac:chgData name="Bernina Venua" userId="ecd93829-44ee-4ea1-9094-2f4ef2355e68" providerId="ADAL" clId="{2F5F51C2-B62A-42F8-9B39-7C5A174DB18F}" dt="2023-12-19T01:34:48.987" v="4529" actId="1076"/>
          <ac:spMkLst>
            <pc:docMk/>
            <pc:sldMk cId="3053508346" sldId="270"/>
            <ac:spMk id="2" creationId="{D9DA7038-C5A8-E218-5AA9-52683A20752C}"/>
          </ac:spMkLst>
        </pc:spChg>
        <pc:spChg chg="mod">
          <ac:chgData name="Bernina Venua" userId="ecd93829-44ee-4ea1-9094-2f4ef2355e68" providerId="ADAL" clId="{2F5F51C2-B62A-42F8-9B39-7C5A174DB18F}" dt="2023-12-19T01:35:01.013" v="4532" actId="1076"/>
          <ac:spMkLst>
            <pc:docMk/>
            <pc:sldMk cId="3053508346" sldId="270"/>
            <ac:spMk id="3" creationId="{7DD86748-E752-B2EC-5331-FC91AEEA53E2}"/>
          </ac:spMkLst>
        </pc:spChg>
        <pc:picChg chg="mod">
          <ac:chgData name="Bernina Venua" userId="ecd93829-44ee-4ea1-9094-2f4ef2355e68" providerId="ADAL" clId="{2F5F51C2-B62A-42F8-9B39-7C5A174DB18F}" dt="2023-12-19T01:35:08.315" v="4533" actId="1076"/>
          <ac:picMkLst>
            <pc:docMk/>
            <pc:sldMk cId="3053508346" sldId="270"/>
            <ac:picMk id="4" creationId="{5D42F929-8CA8-0F23-A9E9-4C3874AC6C41}"/>
          </ac:picMkLst>
        </pc:picChg>
      </pc:sldChg>
      <pc:sldChg chg="modSp mod">
        <pc:chgData name="Bernina Venua" userId="ecd93829-44ee-4ea1-9094-2f4ef2355e68" providerId="ADAL" clId="{2F5F51C2-B62A-42F8-9B39-7C5A174DB18F}" dt="2023-12-19T01:31:31.256" v="4222" actId="20577"/>
        <pc:sldMkLst>
          <pc:docMk/>
          <pc:sldMk cId="2704078240" sldId="271"/>
        </pc:sldMkLst>
        <pc:spChg chg="mod">
          <ac:chgData name="Bernina Venua" userId="ecd93829-44ee-4ea1-9094-2f4ef2355e68" providerId="ADAL" clId="{2F5F51C2-B62A-42F8-9B39-7C5A174DB18F}" dt="2023-12-19T01:31:31.256" v="4222" actId="20577"/>
          <ac:spMkLst>
            <pc:docMk/>
            <pc:sldMk cId="2704078240" sldId="271"/>
            <ac:spMk id="7" creationId="{DE99BFDC-90E6-0089-2BAE-C2FB86DCD1E6}"/>
          </ac:spMkLst>
        </pc:spChg>
      </pc:sldChg>
      <pc:sldChg chg="addSp delSp modSp mod modClrScheme chgLayout">
        <pc:chgData name="Bernina Venua" userId="ecd93829-44ee-4ea1-9094-2f4ef2355e68" providerId="ADAL" clId="{2F5F51C2-B62A-42F8-9B39-7C5A174DB18F}" dt="2023-12-19T00:04:37.821" v="1343" actId="1076"/>
        <pc:sldMkLst>
          <pc:docMk/>
          <pc:sldMk cId="3018926669" sldId="272"/>
        </pc:sldMkLst>
        <pc:spChg chg="del mod ord">
          <ac:chgData name="Bernina Venua" userId="ecd93829-44ee-4ea1-9094-2f4ef2355e68" providerId="ADAL" clId="{2F5F51C2-B62A-42F8-9B39-7C5A174DB18F}" dt="2023-12-18T22:25:44.698" v="640" actId="700"/>
          <ac:spMkLst>
            <pc:docMk/>
            <pc:sldMk cId="3018926669" sldId="272"/>
            <ac:spMk id="2" creationId="{CE042AB7-63E2-8D2F-7CC3-9E04D7472D9A}"/>
          </ac:spMkLst>
        </pc:spChg>
        <pc:spChg chg="add del mod ord">
          <ac:chgData name="Bernina Venua" userId="ecd93829-44ee-4ea1-9094-2f4ef2355e68" providerId="ADAL" clId="{2F5F51C2-B62A-42F8-9B39-7C5A174DB18F}" dt="2023-12-18T22:26:58.735" v="710" actId="700"/>
          <ac:spMkLst>
            <pc:docMk/>
            <pc:sldMk cId="3018926669" sldId="272"/>
            <ac:spMk id="3" creationId="{B25F5190-6ACE-24A3-E023-F17B69B90825}"/>
          </ac:spMkLst>
        </pc:spChg>
        <pc:spChg chg="del mod ord">
          <ac:chgData name="Bernina Venua" userId="ecd93829-44ee-4ea1-9094-2f4ef2355e68" providerId="ADAL" clId="{2F5F51C2-B62A-42F8-9B39-7C5A174DB18F}" dt="2023-12-18T22:25:44.698" v="640" actId="700"/>
          <ac:spMkLst>
            <pc:docMk/>
            <pc:sldMk cId="3018926669" sldId="272"/>
            <ac:spMk id="4" creationId="{26D6A349-F018-4260-74A5-35F0397814D2}"/>
          </ac:spMkLst>
        </pc:spChg>
        <pc:spChg chg="add mod ord">
          <ac:chgData name="Bernina Venua" userId="ecd93829-44ee-4ea1-9094-2f4ef2355e68" providerId="ADAL" clId="{2F5F51C2-B62A-42F8-9B39-7C5A174DB18F}" dt="2023-12-19T00:04:23.667" v="1339" actId="1076"/>
          <ac:spMkLst>
            <pc:docMk/>
            <pc:sldMk cId="3018926669" sldId="272"/>
            <ac:spMk id="5" creationId="{25BB70D7-ECA1-A95C-8E19-C8659D41E626}"/>
          </ac:spMkLst>
        </pc:spChg>
        <pc:spChg chg="add del mod ord">
          <ac:chgData name="Bernina Venua" userId="ecd93829-44ee-4ea1-9094-2f4ef2355e68" providerId="ADAL" clId="{2F5F51C2-B62A-42F8-9B39-7C5A174DB18F}" dt="2023-12-18T22:26:58.735" v="710" actId="700"/>
          <ac:spMkLst>
            <pc:docMk/>
            <pc:sldMk cId="3018926669" sldId="272"/>
            <ac:spMk id="6" creationId="{FC3E9465-BC8A-F110-8EC4-ECD3ADAB0AE9}"/>
          </ac:spMkLst>
        </pc:spChg>
        <pc:spChg chg="add mod ord">
          <ac:chgData name="Bernina Venua" userId="ecd93829-44ee-4ea1-9094-2f4ef2355e68" providerId="ADAL" clId="{2F5F51C2-B62A-42F8-9B39-7C5A174DB18F}" dt="2023-12-19T00:04:37.821" v="1343" actId="1076"/>
          <ac:spMkLst>
            <pc:docMk/>
            <pc:sldMk cId="3018926669" sldId="272"/>
            <ac:spMk id="7" creationId="{003C1CE5-0435-2BAE-0A37-377C57996D52}"/>
          </ac:spMkLst>
        </pc:spChg>
        <pc:spChg chg="add mod ord">
          <ac:chgData name="Bernina Venua" userId="ecd93829-44ee-4ea1-9094-2f4ef2355e68" providerId="ADAL" clId="{2F5F51C2-B62A-42F8-9B39-7C5A174DB18F}" dt="2023-12-19T00:04:27.064" v="1340" actId="1076"/>
          <ac:spMkLst>
            <pc:docMk/>
            <pc:sldMk cId="3018926669" sldId="272"/>
            <ac:spMk id="8" creationId="{8029BCEC-2084-E1D9-C9FF-B515ADC9286D}"/>
          </ac:spMkLst>
        </pc:spChg>
        <pc:spChg chg="add mod ord">
          <ac:chgData name="Bernina Venua" userId="ecd93829-44ee-4ea1-9094-2f4ef2355e68" providerId="ADAL" clId="{2F5F51C2-B62A-42F8-9B39-7C5A174DB18F}" dt="2023-12-19T00:04:29.747" v="1341" actId="1076"/>
          <ac:spMkLst>
            <pc:docMk/>
            <pc:sldMk cId="3018926669" sldId="272"/>
            <ac:spMk id="9" creationId="{0083609A-1F89-98BA-EB61-1C4680DF8912}"/>
          </ac:spMkLst>
        </pc:spChg>
        <pc:spChg chg="add del mod ord">
          <ac:chgData name="Bernina Venua" userId="ecd93829-44ee-4ea1-9094-2f4ef2355e68" providerId="ADAL" clId="{2F5F51C2-B62A-42F8-9B39-7C5A174DB18F}" dt="2023-12-18T23:45:31.398" v="923" actId="478"/>
          <ac:spMkLst>
            <pc:docMk/>
            <pc:sldMk cId="3018926669" sldId="272"/>
            <ac:spMk id="10" creationId="{BFF5CAC2-5EC0-9737-A304-A73309B4E62D}"/>
          </ac:spMkLst>
        </pc:spChg>
        <pc:spChg chg="add del mod">
          <ac:chgData name="Bernina Venua" userId="ecd93829-44ee-4ea1-9094-2f4ef2355e68" providerId="ADAL" clId="{2F5F51C2-B62A-42F8-9B39-7C5A174DB18F}" dt="2023-12-18T23:45:37.932" v="924" actId="478"/>
          <ac:spMkLst>
            <pc:docMk/>
            <pc:sldMk cId="3018926669" sldId="272"/>
            <ac:spMk id="12" creationId="{B42A75AF-1744-3A80-EDC8-DCD3FBFA4A69}"/>
          </ac:spMkLst>
        </pc:spChg>
        <pc:spChg chg="add mod">
          <ac:chgData name="Bernina Venua" userId="ecd93829-44ee-4ea1-9094-2f4ef2355e68" providerId="ADAL" clId="{2F5F51C2-B62A-42F8-9B39-7C5A174DB18F}" dt="2023-12-19T00:04:15.757" v="1336" actId="1076"/>
          <ac:spMkLst>
            <pc:docMk/>
            <pc:sldMk cId="3018926669" sldId="272"/>
            <ac:spMk id="13" creationId="{4F6762AB-DB24-3224-A538-B62C192C838E}"/>
          </ac:spMkLst>
        </pc:spChg>
      </pc:sldChg>
      <pc:sldChg chg="modSp mod">
        <pc:chgData name="Bernina Venua" userId="ecd93829-44ee-4ea1-9094-2f4ef2355e68" providerId="ADAL" clId="{2F5F51C2-B62A-42F8-9B39-7C5A174DB18F}" dt="2023-12-19T00:14:15.003" v="1623" actId="122"/>
        <pc:sldMkLst>
          <pc:docMk/>
          <pc:sldMk cId="3654543318" sldId="273"/>
        </pc:sldMkLst>
        <pc:spChg chg="mod">
          <ac:chgData name="Bernina Venua" userId="ecd93829-44ee-4ea1-9094-2f4ef2355e68" providerId="ADAL" clId="{2F5F51C2-B62A-42F8-9B39-7C5A174DB18F}" dt="2023-12-19T00:13:59.825" v="1619" actId="207"/>
          <ac:spMkLst>
            <pc:docMk/>
            <pc:sldMk cId="3654543318" sldId="273"/>
            <ac:spMk id="2" creationId="{1CA12A38-914A-61F5-78CB-B3A2CC92B007}"/>
          </ac:spMkLst>
        </pc:spChg>
        <pc:spChg chg="mod">
          <ac:chgData name="Bernina Venua" userId="ecd93829-44ee-4ea1-9094-2f4ef2355e68" providerId="ADAL" clId="{2F5F51C2-B62A-42F8-9B39-7C5A174DB18F}" dt="2023-12-19T00:14:15.003" v="1623" actId="122"/>
          <ac:spMkLst>
            <pc:docMk/>
            <pc:sldMk cId="3654543318" sldId="273"/>
            <ac:spMk id="3" creationId="{C003F320-C01B-DD07-5F3A-72A12D3EA730}"/>
          </ac:spMkLst>
        </pc:spChg>
      </pc:sldChg>
      <pc:sldChg chg="delSp modSp mod modTransition">
        <pc:chgData name="Bernina Venua" userId="ecd93829-44ee-4ea1-9094-2f4ef2355e68" providerId="ADAL" clId="{2F5F51C2-B62A-42F8-9B39-7C5A174DB18F}" dt="2023-12-19T00:20:10.054" v="1686" actId="6549"/>
        <pc:sldMkLst>
          <pc:docMk/>
          <pc:sldMk cId="2018517257" sldId="274"/>
        </pc:sldMkLst>
        <pc:spChg chg="mod">
          <ac:chgData name="Bernina Venua" userId="ecd93829-44ee-4ea1-9094-2f4ef2355e68" providerId="ADAL" clId="{2F5F51C2-B62A-42F8-9B39-7C5A174DB18F}" dt="2023-12-19T00:19:47.961" v="1681" actId="12788"/>
          <ac:spMkLst>
            <pc:docMk/>
            <pc:sldMk cId="2018517257" sldId="274"/>
            <ac:spMk id="2" creationId="{C34E4DFA-F544-D7B5-78C5-2D507BC8746B}"/>
          </ac:spMkLst>
        </pc:spChg>
        <pc:spChg chg="mod">
          <ac:chgData name="Bernina Venua" userId="ecd93829-44ee-4ea1-9094-2f4ef2355e68" providerId="ADAL" clId="{2F5F51C2-B62A-42F8-9B39-7C5A174DB18F}" dt="2023-12-19T00:20:07.125" v="1685" actId="6549"/>
          <ac:spMkLst>
            <pc:docMk/>
            <pc:sldMk cId="2018517257" sldId="274"/>
            <ac:spMk id="5" creationId="{0DB29233-D557-67EC-423A-C210130198DD}"/>
          </ac:spMkLst>
        </pc:spChg>
        <pc:spChg chg="del mod">
          <ac:chgData name="Bernina Venua" userId="ecd93829-44ee-4ea1-9094-2f4ef2355e68" providerId="ADAL" clId="{2F5F51C2-B62A-42F8-9B39-7C5A174DB18F}" dt="2023-12-18T22:00:25.963" v="67" actId="478"/>
          <ac:spMkLst>
            <pc:docMk/>
            <pc:sldMk cId="2018517257" sldId="274"/>
            <ac:spMk id="7" creationId="{C898F600-AC54-100F-89A8-5806FB827F59}"/>
          </ac:spMkLst>
        </pc:spChg>
        <pc:spChg chg="mod">
          <ac:chgData name="Bernina Venua" userId="ecd93829-44ee-4ea1-9094-2f4ef2355e68" providerId="ADAL" clId="{2F5F51C2-B62A-42F8-9B39-7C5A174DB18F}" dt="2023-12-18T22:03:47.103" v="113" actId="1038"/>
          <ac:spMkLst>
            <pc:docMk/>
            <pc:sldMk cId="2018517257" sldId="274"/>
            <ac:spMk id="8" creationId="{55E80257-3C52-098B-E96D-6D9478C1C225}"/>
          </ac:spMkLst>
        </pc:spChg>
        <pc:spChg chg="mod">
          <ac:chgData name="Bernina Venua" userId="ecd93829-44ee-4ea1-9094-2f4ef2355e68" providerId="ADAL" clId="{2F5F51C2-B62A-42F8-9B39-7C5A174DB18F}" dt="2023-12-19T00:20:10.054" v="1686" actId="6549"/>
          <ac:spMkLst>
            <pc:docMk/>
            <pc:sldMk cId="2018517257" sldId="274"/>
            <ac:spMk id="9" creationId="{56F1DA23-1851-F2EC-7502-852DE9BE4B31}"/>
          </ac:spMkLst>
        </pc:spChg>
        <pc:spChg chg="mod">
          <ac:chgData name="Bernina Venua" userId="ecd93829-44ee-4ea1-9094-2f4ef2355e68" providerId="ADAL" clId="{2F5F51C2-B62A-42F8-9B39-7C5A174DB18F}" dt="2023-12-18T22:03:47.103" v="113" actId="1038"/>
          <ac:spMkLst>
            <pc:docMk/>
            <pc:sldMk cId="2018517257" sldId="274"/>
            <ac:spMk id="10" creationId="{C42A254A-7124-2D0F-2539-511DA95932DF}"/>
          </ac:spMkLst>
        </pc:spChg>
        <pc:spChg chg="mod">
          <ac:chgData name="Bernina Venua" userId="ecd93829-44ee-4ea1-9094-2f4ef2355e68" providerId="ADAL" clId="{2F5F51C2-B62A-42F8-9B39-7C5A174DB18F}" dt="2023-12-18T22:03:47.103" v="113" actId="1038"/>
          <ac:spMkLst>
            <pc:docMk/>
            <pc:sldMk cId="2018517257" sldId="274"/>
            <ac:spMk id="12" creationId="{BEAB6A2B-0E70-F43A-58DB-5AA8A63CB70D}"/>
          </ac:spMkLst>
        </pc:spChg>
        <pc:spChg chg="mod">
          <ac:chgData name="Bernina Venua" userId="ecd93829-44ee-4ea1-9094-2f4ef2355e68" providerId="ADAL" clId="{2F5F51C2-B62A-42F8-9B39-7C5A174DB18F}" dt="2023-12-19T00:19:59.185" v="1683" actId="20577"/>
          <ac:spMkLst>
            <pc:docMk/>
            <pc:sldMk cId="2018517257" sldId="274"/>
            <ac:spMk id="13" creationId="{43DC98C9-65B0-B856-A62A-622C093706A0}"/>
          </ac:spMkLst>
        </pc:spChg>
        <pc:spChg chg="mod">
          <ac:chgData name="Bernina Venua" userId="ecd93829-44ee-4ea1-9094-2f4ef2355e68" providerId="ADAL" clId="{2F5F51C2-B62A-42F8-9B39-7C5A174DB18F}" dt="2023-12-18T22:03:47.103" v="113" actId="1038"/>
          <ac:spMkLst>
            <pc:docMk/>
            <pc:sldMk cId="2018517257" sldId="274"/>
            <ac:spMk id="14" creationId="{5BACD6ED-E0BB-FB57-2BC4-D980BBAF2C41}"/>
          </ac:spMkLst>
        </pc:spChg>
        <pc:spChg chg="del mod">
          <ac:chgData name="Bernina Venua" userId="ecd93829-44ee-4ea1-9094-2f4ef2355e68" providerId="ADAL" clId="{2F5F51C2-B62A-42F8-9B39-7C5A174DB18F}" dt="2023-12-18T22:00:15.599" v="62" actId="478"/>
          <ac:spMkLst>
            <pc:docMk/>
            <pc:sldMk cId="2018517257" sldId="274"/>
            <ac:spMk id="16" creationId="{6A08D998-CEB0-EA8C-3419-F725BC2E7B33}"/>
          </ac:spMkLst>
        </pc:spChg>
        <pc:cxnChg chg="del mod">
          <ac:chgData name="Bernina Venua" userId="ecd93829-44ee-4ea1-9094-2f4ef2355e68" providerId="ADAL" clId="{2F5F51C2-B62A-42F8-9B39-7C5A174DB18F}" dt="2023-12-18T22:00:00.891" v="59" actId="478"/>
          <ac:cxnSpMkLst>
            <pc:docMk/>
            <pc:sldMk cId="2018517257" sldId="274"/>
            <ac:cxnSpMk id="11" creationId="{93DBA58F-0F7D-69FA-BF64-D0C081FEF01E}"/>
          </ac:cxnSpMkLst>
        </pc:cxnChg>
        <pc:cxnChg chg="del mod">
          <ac:chgData name="Bernina Venua" userId="ecd93829-44ee-4ea1-9094-2f4ef2355e68" providerId="ADAL" clId="{2F5F51C2-B62A-42F8-9B39-7C5A174DB18F}" dt="2023-12-18T22:01:00.059" v="77" actId="478"/>
          <ac:cxnSpMkLst>
            <pc:docMk/>
            <pc:sldMk cId="2018517257" sldId="274"/>
            <ac:cxnSpMk id="15" creationId="{B84DDA1E-04B5-66BD-07E0-C9DD370D14A1}"/>
          </ac:cxnSpMkLst>
        </pc:cxnChg>
      </pc:sldChg>
      <pc:sldChg chg="addSp delSp modSp new mod ord modClrScheme chgLayout">
        <pc:chgData name="Bernina Venua" userId="ecd93829-44ee-4ea1-9094-2f4ef2355e68" providerId="ADAL" clId="{2F5F51C2-B62A-42F8-9B39-7C5A174DB18F}" dt="2023-12-19T01:28:11.679" v="4188" actId="120"/>
        <pc:sldMkLst>
          <pc:docMk/>
          <pc:sldMk cId="3959957873" sldId="275"/>
        </pc:sldMkLst>
        <pc:spChg chg="del mod ord">
          <ac:chgData name="Bernina Venua" userId="ecd93829-44ee-4ea1-9094-2f4ef2355e68" providerId="ADAL" clId="{2F5F51C2-B62A-42F8-9B39-7C5A174DB18F}" dt="2023-12-19T01:17:04.953" v="4063" actId="700"/>
          <ac:spMkLst>
            <pc:docMk/>
            <pc:sldMk cId="3959957873" sldId="275"/>
            <ac:spMk id="2" creationId="{D81B3D41-875F-9F25-EF86-9F8C2DFADE91}"/>
          </ac:spMkLst>
        </pc:spChg>
        <pc:spChg chg="mod ord">
          <ac:chgData name="Bernina Venua" userId="ecd93829-44ee-4ea1-9094-2f4ef2355e68" providerId="ADAL" clId="{2F5F51C2-B62A-42F8-9B39-7C5A174DB18F}" dt="2023-12-19T01:28:11.679" v="4188" actId="120"/>
          <ac:spMkLst>
            <pc:docMk/>
            <pc:sldMk cId="3959957873" sldId="275"/>
            <ac:spMk id="3" creationId="{8735009E-032D-63DC-D977-684E4489C1F0}"/>
          </ac:spMkLst>
        </pc:spChg>
        <pc:spChg chg="add del mod ord">
          <ac:chgData name="Bernina Venua" userId="ecd93829-44ee-4ea1-9094-2f4ef2355e68" providerId="ADAL" clId="{2F5F51C2-B62A-42F8-9B39-7C5A174DB18F}" dt="2023-12-19T01:17:10.245" v="4064" actId="478"/>
          <ac:spMkLst>
            <pc:docMk/>
            <pc:sldMk cId="3959957873" sldId="275"/>
            <ac:spMk id="4" creationId="{9D477A48-3E8F-EA6C-7CFE-7AFE9F309601}"/>
          </ac:spMkLst>
        </pc:spChg>
        <pc:spChg chg="add del mod ord">
          <ac:chgData name="Bernina Venua" userId="ecd93829-44ee-4ea1-9094-2f4ef2355e68" providerId="ADAL" clId="{2F5F51C2-B62A-42F8-9B39-7C5A174DB18F}" dt="2023-12-19T01:20:40.042" v="4067" actId="931"/>
          <ac:spMkLst>
            <pc:docMk/>
            <pc:sldMk cId="3959957873" sldId="275"/>
            <ac:spMk id="5" creationId="{A8B256C3-E243-5182-3CBA-232DC255C8A3}"/>
          </ac:spMkLst>
        </pc:spChg>
        <pc:spChg chg="add del mod">
          <ac:chgData name="Bernina Venua" userId="ecd93829-44ee-4ea1-9094-2f4ef2355e68" providerId="ADAL" clId="{2F5F51C2-B62A-42F8-9B39-7C5A174DB18F}" dt="2023-12-19T01:20:57.499" v="4072" actId="478"/>
          <ac:spMkLst>
            <pc:docMk/>
            <pc:sldMk cId="3959957873" sldId="275"/>
            <ac:spMk id="11" creationId="{2F9B22DB-3AA3-16E7-4EAF-6D388357D6A6}"/>
          </ac:spMkLst>
        </pc:spChg>
        <pc:picChg chg="add del mod">
          <ac:chgData name="Bernina Venua" userId="ecd93829-44ee-4ea1-9094-2f4ef2355e68" providerId="ADAL" clId="{2F5F51C2-B62A-42F8-9B39-7C5A174DB18F}" dt="2023-12-19T01:20:50.766" v="4069" actId="478"/>
          <ac:picMkLst>
            <pc:docMk/>
            <pc:sldMk cId="3959957873" sldId="275"/>
            <ac:picMk id="7" creationId="{7415EEB6-8BA8-B0C5-4D01-6C7D13FF61B5}"/>
          </ac:picMkLst>
        </pc:picChg>
        <pc:picChg chg="add del mod">
          <ac:chgData name="Bernina Venua" userId="ecd93829-44ee-4ea1-9094-2f4ef2355e68" providerId="ADAL" clId="{2F5F51C2-B62A-42F8-9B39-7C5A174DB18F}" dt="2023-12-19T01:25:12.951" v="4175" actId="478"/>
          <ac:picMkLst>
            <pc:docMk/>
            <pc:sldMk cId="3959957873" sldId="275"/>
            <ac:picMk id="9" creationId="{8F32A89A-CCAF-D8FC-813D-3586F2D31050}"/>
          </ac:picMkLst>
        </pc:picChg>
        <pc:picChg chg="add del mod">
          <ac:chgData name="Bernina Venua" userId="ecd93829-44ee-4ea1-9094-2f4ef2355e68" providerId="ADAL" clId="{2F5F51C2-B62A-42F8-9B39-7C5A174DB18F}" dt="2023-12-19T01:27:35.574" v="4180" actId="478"/>
          <ac:picMkLst>
            <pc:docMk/>
            <pc:sldMk cId="3959957873" sldId="275"/>
            <ac:picMk id="13" creationId="{D84F8508-7E20-0E7D-8A6B-52DE1B6E26F1}"/>
          </ac:picMkLst>
        </pc:picChg>
        <pc:picChg chg="add mod">
          <ac:chgData name="Bernina Venua" userId="ecd93829-44ee-4ea1-9094-2f4ef2355e68" providerId="ADAL" clId="{2F5F51C2-B62A-42F8-9B39-7C5A174DB18F}" dt="2023-12-19T01:28:04.933" v="4186" actId="207"/>
          <ac:picMkLst>
            <pc:docMk/>
            <pc:sldMk cId="3959957873" sldId="275"/>
            <ac:picMk id="15" creationId="{C7B43F56-7350-77FD-C18E-30B18E0E0F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7D965067-32C0-465A-9C5F-36992D2FDFAC}" type="datetimeFigureOut">
              <a:rPr lang="en-US" smtClean="0"/>
              <a:t>12/18/2023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ED865C2-70A9-4B16-B87E-EB39F44360D6}" type="slidenum">
              <a:rPr lang="en-US" smtClean="0"/>
              <a:t>‹#›</a:t>
            </a:fld>
            <a:endParaRPr lang="en-US"/>
          </a:p>
        </p:txBody>
      </p:sp>
    </p:spTree>
    <p:extLst>
      <p:ext uri="{BB962C8B-B14F-4D97-AF65-F5344CB8AC3E}">
        <p14:creationId xmlns:p14="http://schemas.microsoft.com/office/powerpoint/2010/main" val="131815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of mythos related to fishing.</a:t>
            </a:r>
          </a:p>
          <a:p>
            <a:r>
              <a:rPr lang="en-US" dirty="0"/>
              <a:t>Forced Resiliency, you have to be tough</a:t>
            </a:r>
          </a:p>
        </p:txBody>
      </p:sp>
      <p:sp>
        <p:nvSpPr>
          <p:cNvPr id="4" name="Slide Number Placeholder 3"/>
          <p:cNvSpPr>
            <a:spLocks noGrp="1"/>
          </p:cNvSpPr>
          <p:nvPr>
            <p:ph type="sldNum" sz="quarter" idx="5"/>
          </p:nvPr>
        </p:nvSpPr>
        <p:spPr/>
        <p:txBody>
          <a:bodyPr/>
          <a:lstStyle/>
          <a:p>
            <a:fld id="{7ED865C2-70A9-4B16-B87E-EB39F44360D6}" type="slidenum">
              <a:rPr lang="en-US" smtClean="0"/>
              <a:t>2</a:t>
            </a:fld>
            <a:endParaRPr lang="en-US"/>
          </a:p>
        </p:txBody>
      </p:sp>
    </p:spTree>
    <p:extLst>
      <p:ext uri="{BB962C8B-B14F-4D97-AF65-F5344CB8AC3E}">
        <p14:creationId xmlns:p14="http://schemas.microsoft.com/office/powerpoint/2010/main" val="292702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Compare/contrast mental health and physical health</a:t>
            </a:r>
          </a:p>
          <a:p>
            <a:r>
              <a:rPr lang="en-US" dirty="0"/>
              <a:t>Making sure that everyone has their appropriate medication</a:t>
            </a:r>
          </a:p>
          <a:p>
            <a:r>
              <a:rPr lang="en-US" dirty="0"/>
              <a:t>Having a plan and a baseline is helpful.</a:t>
            </a:r>
          </a:p>
          <a:p>
            <a:r>
              <a:rPr lang="en-US" dirty="0"/>
              <a:t>If you fail to plan, you are planning to fail</a:t>
            </a:r>
          </a:p>
          <a:p>
            <a:endParaRPr lang="en-US" dirty="0"/>
          </a:p>
          <a:p>
            <a:r>
              <a:rPr lang="en-US" dirty="0"/>
              <a:t>Having NARCAN</a:t>
            </a:r>
          </a:p>
          <a:p>
            <a:endParaRPr lang="en-US" dirty="0"/>
          </a:p>
          <a:p>
            <a:r>
              <a:rPr lang="en-US" dirty="0"/>
              <a:t>Issues with MH will impact physical health and the opposite is true. They work hand in hand to determine our health.</a:t>
            </a:r>
          </a:p>
        </p:txBody>
      </p:sp>
      <p:sp>
        <p:nvSpPr>
          <p:cNvPr id="4" name="Slide Number Placeholder 3"/>
          <p:cNvSpPr>
            <a:spLocks noGrp="1"/>
          </p:cNvSpPr>
          <p:nvPr>
            <p:ph type="sldNum" sz="quarter" idx="5"/>
          </p:nvPr>
        </p:nvSpPr>
        <p:spPr/>
        <p:txBody>
          <a:bodyPr/>
          <a:lstStyle/>
          <a:p>
            <a:fld id="{7ED865C2-70A9-4B16-B87E-EB39F44360D6}" type="slidenum">
              <a:rPr lang="en-US" smtClean="0"/>
              <a:t>3</a:t>
            </a:fld>
            <a:endParaRPr lang="en-US"/>
          </a:p>
        </p:txBody>
      </p:sp>
    </p:spTree>
    <p:extLst>
      <p:ext uri="{BB962C8B-B14F-4D97-AF65-F5344CB8AC3E}">
        <p14:creationId xmlns:p14="http://schemas.microsoft.com/office/powerpoint/2010/main" val="7035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isn’t something that doesn’t stay the same. </a:t>
            </a:r>
          </a:p>
          <a:p>
            <a:r>
              <a:rPr lang="en-US" dirty="0"/>
              <a:t>A diagnosis is not something that should be judged. It only exists to help treat it, just like having diagnosis with High Blood Pressure or Diabetes.</a:t>
            </a:r>
          </a:p>
          <a:p>
            <a:r>
              <a:rPr lang="en-US" dirty="0"/>
              <a:t>1 in 5 adults in the US are diagnosed with a mental disorder in a single year.</a:t>
            </a:r>
          </a:p>
          <a:p>
            <a:r>
              <a:rPr lang="en-US" dirty="0"/>
              <a:t>It’s constantly moving, depending on what’s happening to and around us.</a:t>
            </a:r>
          </a:p>
        </p:txBody>
      </p:sp>
      <p:sp>
        <p:nvSpPr>
          <p:cNvPr id="4" name="Slide Number Placeholder 3"/>
          <p:cNvSpPr>
            <a:spLocks noGrp="1"/>
          </p:cNvSpPr>
          <p:nvPr>
            <p:ph type="sldNum" sz="quarter" idx="5"/>
          </p:nvPr>
        </p:nvSpPr>
        <p:spPr/>
        <p:txBody>
          <a:bodyPr/>
          <a:lstStyle/>
          <a:p>
            <a:fld id="{7ED865C2-70A9-4B16-B87E-EB39F44360D6}" type="slidenum">
              <a:rPr lang="en-US" smtClean="0"/>
              <a:t>5</a:t>
            </a:fld>
            <a:endParaRPr lang="en-US"/>
          </a:p>
        </p:txBody>
      </p:sp>
    </p:spTree>
    <p:extLst>
      <p:ext uri="{BB962C8B-B14F-4D97-AF65-F5344CB8AC3E}">
        <p14:creationId xmlns:p14="http://schemas.microsoft.com/office/powerpoint/2010/main" val="34845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in the industry can be grounding, but it can also be stressful. There are so many things that can impact the season and all those things weigh on us.</a:t>
            </a:r>
          </a:p>
          <a:p>
            <a:r>
              <a:rPr lang="en-US" dirty="0"/>
              <a:t>Irregular patterns of sleep and all the unknown variables doesn’t really help. </a:t>
            </a:r>
          </a:p>
        </p:txBody>
      </p:sp>
      <p:sp>
        <p:nvSpPr>
          <p:cNvPr id="4" name="Slide Number Placeholder 3"/>
          <p:cNvSpPr>
            <a:spLocks noGrp="1"/>
          </p:cNvSpPr>
          <p:nvPr>
            <p:ph type="sldNum" sz="quarter" idx="5"/>
          </p:nvPr>
        </p:nvSpPr>
        <p:spPr/>
        <p:txBody>
          <a:bodyPr/>
          <a:lstStyle/>
          <a:p>
            <a:fld id="{7ED865C2-70A9-4B16-B87E-EB39F44360D6}" type="slidenum">
              <a:rPr lang="en-US" smtClean="0"/>
              <a:t>6</a:t>
            </a:fld>
            <a:endParaRPr lang="en-US"/>
          </a:p>
        </p:txBody>
      </p:sp>
    </p:spTree>
    <p:extLst>
      <p:ext uri="{BB962C8B-B14F-4D97-AF65-F5344CB8AC3E}">
        <p14:creationId xmlns:p14="http://schemas.microsoft.com/office/powerpoint/2010/main" val="361029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65C2-70A9-4B16-B87E-EB39F44360D6}" type="slidenum">
              <a:rPr lang="en-US" smtClean="0"/>
              <a:t>9</a:t>
            </a:fld>
            <a:endParaRPr lang="en-US"/>
          </a:p>
        </p:txBody>
      </p:sp>
    </p:spTree>
    <p:extLst>
      <p:ext uri="{BB962C8B-B14F-4D97-AF65-F5344CB8AC3E}">
        <p14:creationId xmlns:p14="http://schemas.microsoft.com/office/powerpoint/2010/main" val="339464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is good, but so is being prepared. Making sure that</a:t>
            </a:r>
          </a:p>
        </p:txBody>
      </p:sp>
      <p:sp>
        <p:nvSpPr>
          <p:cNvPr id="4" name="Slide Number Placeholder 3"/>
          <p:cNvSpPr>
            <a:spLocks noGrp="1"/>
          </p:cNvSpPr>
          <p:nvPr>
            <p:ph type="sldNum" sz="quarter" idx="5"/>
          </p:nvPr>
        </p:nvSpPr>
        <p:spPr/>
        <p:txBody>
          <a:bodyPr/>
          <a:lstStyle/>
          <a:p>
            <a:fld id="{7ED865C2-70A9-4B16-B87E-EB39F44360D6}" type="slidenum">
              <a:rPr lang="en-US" smtClean="0"/>
              <a:t>10</a:t>
            </a:fld>
            <a:endParaRPr lang="en-US"/>
          </a:p>
        </p:txBody>
      </p:sp>
    </p:spTree>
    <p:extLst>
      <p:ext uri="{BB962C8B-B14F-4D97-AF65-F5344CB8AC3E}">
        <p14:creationId xmlns:p14="http://schemas.microsoft.com/office/powerpoint/2010/main" val="32940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can help prevent things. Knowing yourself and your own pattern is important.</a:t>
            </a:r>
          </a:p>
          <a:p>
            <a:r>
              <a:rPr lang="en-US" dirty="0"/>
              <a:t>Throughout the season, we check in on various things: the condition of the nets, weather, maybe the engine is making a funny noise. We feel the physical hurts and take </a:t>
            </a:r>
            <a:r>
              <a:rPr lang="en-US" dirty="0" err="1"/>
              <a:t>advil</a:t>
            </a:r>
            <a:r>
              <a:rPr lang="en-US" dirty="0"/>
              <a:t> or put a salve on it. We should also be checking our mental health status and helping prevent further hurts. </a:t>
            </a:r>
          </a:p>
        </p:txBody>
      </p:sp>
      <p:sp>
        <p:nvSpPr>
          <p:cNvPr id="4" name="Slide Number Placeholder 3"/>
          <p:cNvSpPr>
            <a:spLocks noGrp="1"/>
          </p:cNvSpPr>
          <p:nvPr>
            <p:ph type="sldNum" sz="quarter" idx="5"/>
          </p:nvPr>
        </p:nvSpPr>
        <p:spPr/>
        <p:txBody>
          <a:bodyPr/>
          <a:lstStyle/>
          <a:p>
            <a:fld id="{7ED865C2-70A9-4B16-B87E-EB39F44360D6}" type="slidenum">
              <a:rPr lang="en-US" smtClean="0"/>
              <a:t>11</a:t>
            </a:fld>
            <a:endParaRPr lang="en-US"/>
          </a:p>
        </p:txBody>
      </p:sp>
    </p:spTree>
    <p:extLst>
      <p:ext uri="{BB962C8B-B14F-4D97-AF65-F5344CB8AC3E}">
        <p14:creationId xmlns:p14="http://schemas.microsoft.com/office/powerpoint/2010/main" val="122638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check in on ourselves, we should also check in on others around us. They have a direct impact on the success of the season. </a:t>
            </a:r>
          </a:p>
        </p:txBody>
      </p:sp>
      <p:sp>
        <p:nvSpPr>
          <p:cNvPr id="4" name="Slide Number Placeholder 3"/>
          <p:cNvSpPr>
            <a:spLocks noGrp="1"/>
          </p:cNvSpPr>
          <p:nvPr>
            <p:ph type="sldNum" sz="quarter" idx="5"/>
          </p:nvPr>
        </p:nvSpPr>
        <p:spPr/>
        <p:txBody>
          <a:bodyPr/>
          <a:lstStyle/>
          <a:p>
            <a:fld id="{7ED865C2-70A9-4B16-B87E-EB39F44360D6}" type="slidenum">
              <a:rPr lang="en-US" smtClean="0"/>
              <a:t>12</a:t>
            </a:fld>
            <a:endParaRPr lang="en-US"/>
          </a:p>
        </p:txBody>
      </p:sp>
    </p:spTree>
    <p:extLst>
      <p:ext uri="{BB962C8B-B14F-4D97-AF65-F5344CB8AC3E}">
        <p14:creationId xmlns:p14="http://schemas.microsoft.com/office/powerpoint/2010/main" val="306838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Response vs Reaction</a:t>
            </a:r>
          </a:p>
          <a:p>
            <a:r>
              <a:rPr lang="en-US" dirty="0">
                <a:solidFill>
                  <a:schemeClr val="bg1"/>
                </a:solidFill>
              </a:rPr>
              <a:t>Station watch bill</a:t>
            </a:r>
          </a:p>
          <a:p>
            <a:endParaRPr lang="en-US" dirty="0"/>
          </a:p>
        </p:txBody>
      </p:sp>
      <p:sp>
        <p:nvSpPr>
          <p:cNvPr id="4" name="Slide Number Placeholder 3"/>
          <p:cNvSpPr>
            <a:spLocks noGrp="1"/>
          </p:cNvSpPr>
          <p:nvPr>
            <p:ph type="sldNum" sz="quarter" idx="5"/>
          </p:nvPr>
        </p:nvSpPr>
        <p:spPr/>
        <p:txBody>
          <a:bodyPr/>
          <a:lstStyle/>
          <a:p>
            <a:fld id="{7ED865C2-70A9-4B16-B87E-EB39F44360D6}" type="slidenum">
              <a:rPr lang="en-US" smtClean="0"/>
              <a:t>14</a:t>
            </a:fld>
            <a:endParaRPr lang="en-US"/>
          </a:p>
        </p:txBody>
      </p:sp>
    </p:spTree>
    <p:extLst>
      <p:ext uri="{BB962C8B-B14F-4D97-AF65-F5344CB8AC3E}">
        <p14:creationId xmlns:p14="http://schemas.microsoft.com/office/powerpoint/2010/main" val="267679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3CB0-CDAA-E84A-9367-3DE9F58596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E3A6F2-5E56-1DE7-B7D2-E2F6D901F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047AAC-EE24-FC85-2FE3-A6B2D3429669}"/>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C30ADE4B-792B-10B4-BCCC-06DD50564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3E4F6-DE8C-2157-69BC-15E86D0EA327}"/>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423795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99DE-ADB3-9330-AA9A-C721856379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24C943-23A2-2AC3-9D59-A87E8DF5F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6F7B8-E065-FBA8-D73D-600C75697C40}"/>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A6EA04E4-685E-E780-513C-C84EB9352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480D4-80FD-AD99-757F-96077AB30D14}"/>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59426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1A748-6388-2B92-BF17-5D5564B812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D7615-0D5F-37D9-3E9A-129821A03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12C30-3249-767F-5989-700A92D81A7E}"/>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EB16D88F-5A6B-244E-196E-BCF2F49B8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76B7A-9661-3EF0-BAC2-3E43105FB4A3}"/>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153867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CB7A-7AC0-AFC8-7B1E-1862270E8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BA7AF6-C212-DAFB-95DE-105194A8D0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59ED8-584D-D2DB-0B20-C783D5BA07E9}"/>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75CD9DE2-3FC7-5581-5EC8-172C62971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EDFA7-460F-CC40-CD7B-FB993D3173C0}"/>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328475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126F-2511-2F29-F462-6CFDBF780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0C5CB-A51E-3B32-D6A3-DDEBF9F84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011C2-A13A-1CC7-9508-A23F1AA652C8}"/>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6A657F31-7BAE-BF12-0E3E-F9CA2EC59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BBCAA-6867-DB8C-5BDA-662CED1B0549}"/>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12677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0672-3EB4-A95F-825F-F0FFF928F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99F25-E57D-71D3-F6AB-37E01FD01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AB1A3-DAC9-94F5-A959-BDB9D5C662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7D17D2-173E-D926-787A-A51FE6A30404}"/>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6" name="Footer Placeholder 5">
            <a:extLst>
              <a:ext uri="{FF2B5EF4-FFF2-40B4-BE49-F238E27FC236}">
                <a16:creationId xmlns:a16="http://schemas.microsoft.com/office/drawing/2014/main" id="{7E59F383-E9F1-ABCC-1D78-6C88C69BE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1E472-376E-2123-3D84-A5C2722B1C62}"/>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291402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9BA9-5D8D-F078-45B3-EB3ED603F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6EDFA5-16E9-E290-D80F-81CC640FF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94876-279E-182C-F026-045BD86D5E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A01AB-66E1-5357-4645-2ECCF4114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07B16-877C-29B1-F91A-B4AFAE771F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7072FC-4F90-028D-339C-079DD81D6B8E}"/>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8" name="Footer Placeholder 7">
            <a:extLst>
              <a:ext uri="{FF2B5EF4-FFF2-40B4-BE49-F238E27FC236}">
                <a16:creationId xmlns:a16="http://schemas.microsoft.com/office/drawing/2014/main" id="{CA5CFDED-B840-D01C-5DF1-B99C03E5FE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BADDF-1E73-59B7-947F-9FEE4A59E16E}"/>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255407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5999-0210-1AD8-864D-5D770445B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F8B669-5BE3-EA97-40BF-882AC13E62B9}"/>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4" name="Footer Placeholder 3">
            <a:extLst>
              <a:ext uri="{FF2B5EF4-FFF2-40B4-BE49-F238E27FC236}">
                <a16:creationId xmlns:a16="http://schemas.microsoft.com/office/drawing/2014/main" id="{CB1F203D-D8D7-08D5-CF43-B40A80C1D7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2587B-BD40-127F-1118-F729A1DD5BA0}"/>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4799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7544F-8302-1C76-4BD0-9AB028929A4F}"/>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3" name="Footer Placeholder 2">
            <a:extLst>
              <a:ext uri="{FF2B5EF4-FFF2-40B4-BE49-F238E27FC236}">
                <a16:creationId xmlns:a16="http://schemas.microsoft.com/office/drawing/2014/main" id="{8C5D586D-842E-BEA5-BFA9-886033AF0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A800F3-602F-127B-EFAE-E27BAABB75FA}"/>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254808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9ED1-64EE-820F-961F-17A33CD8B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9A36D-7651-A082-AF78-EF872A052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E5E194-3850-5F86-2C4C-F455E4481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56B91-D015-34EC-21FF-4D5D5DB84496}"/>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6" name="Footer Placeholder 5">
            <a:extLst>
              <a:ext uri="{FF2B5EF4-FFF2-40B4-BE49-F238E27FC236}">
                <a16:creationId xmlns:a16="http://schemas.microsoft.com/office/drawing/2014/main" id="{80D5013F-AD8E-0170-BF0E-E5BAE2DE9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170BF-ABD1-0F77-0582-38E7121C3FD6}"/>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49500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B342-6081-A8B2-FBFA-CEA5B7C57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6417D-AD84-E300-B7CF-4AEBB833A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97245-B4D7-EC75-4E7E-C45B365C9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28702-9194-6513-7FC5-95C2FF8D99AB}"/>
              </a:ext>
            </a:extLst>
          </p:cNvPr>
          <p:cNvSpPr>
            <a:spLocks noGrp="1"/>
          </p:cNvSpPr>
          <p:nvPr>
            <p:ph type="dt" sz="half" idx="10"/>
          </p:nvPr>
        </p:nvSpPr>
        <p:spPr/>
        <p:txBody>
          <a:bodyPr/>
          <a:lstStyle/>
          <a:p>
            <a:fld id="{C0A23A63-94E8-4121-84C9-485F34D7C9A4}" type="datetimeFigureOut">
              <a:rPr lang="en-US" smtClean="0"/>
              <a:t>12/18/2023</a:t>
            </a:fld>
            <a:endParaRPr lang="en-US"/>
          </a:p>
        </p:txBody>
      </p:sp>
      <p:sp>
        <p:nvSpPr>
          <p:cNvPr id="6" name="Footer Placeholder 5">
            <a:extLst>
              <a:ext uri="{FF2B5EF4-FFF2-40B4-BE49-F238E27FC236}">
                <a16:creationId xmlns:a16="http://schemas.microsoft.com/office/drawing/2014/main" id="{25E8DD6C-28D8-47C9-E274-91100D274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E11F2-4DA8-D23C-7673-F13C82FFBCC8}"/>
              </a:ext>
            </a:extLst>
          </p:cNvPr>
          <p:cNvSpPr>
            <a:spLocks noGrp="1"/>
          </p:cNvSpPr>
          <p:nvPr>
            <p:ph type="sldNum" sz="quarter" idx="12"/>
          </p:nvPr>
        </p:nvSpPr>
        <p:spPr/>
        <p:txBody>
          <a:bodyPr/>
          <a:lstStyle/>
          <a:p>
            <a:fld id="{9A655759-5211-4E1D-B521-7F0069AC6378}" type="slidenum">
              <a:rPr lang="en-US" smtClean="0"/>
              <a:t>‹#›</a:t>
            </a:fld>
            <a:endParaRPr lang="en-US"/>
          </a:p>
        </p:txBody>
      </p:sp>
    </p:spTree>
    <p:extLst>
      <p:ext uri="{BB962C8B-B14F-4D97-AF65-F5344CB8AC3E}">
        <p14:creationId xmlns:p14="http://schemas.microsoft.com/office/powerpoint/2010/main" val="364790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4FB41-557C-1D02-43F8-AAE4740CC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31400-5BCF-5831-ACB5-93C5DDD9C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5EF9-C8FD-4AD0-BC38-E34989B95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23A63-94E8-4121-84C9-485F34D7C9A4}" type="datetimeFigureOut">
              <a:rPr lang="en-US" smtClean="0"/>
              <a:t>12/18/2023</a:t>
            </a:fld>
            <a:endParaRPr lang="en-US"/>
          </a:p>
        </p:txBody>
      </p:sp>
      <p:sp>
        <p:nvSpPr>
          <p:cNvPr id="5" name="Footer Placeholder 4">
            <a:extLst>
              <a:ext uri="{FF2B5EF4-FFF2-40B4-BE49-F238E27FC236}">
                <a16:creationId xmlns:a16="http://schemas.microsoft.com/office/drawing/2014/main" id="{6B7C4B49-8AD7-899E-A4CD-77CE92D55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08AF78-763B-D0B2-F280-CAAC23B8D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5759-5211-4E1D-B521-7F0069AC6378}" type="slidenum">
              <a:rPr lang="en-US" smtClean="0"/>
              <a:t>‹#›</a:t>
            </a:fld>
            <a:endParaRPr lang="en-US"/>
          </a:p>
        </p:txBody>
      </p:sp>
    </p:spTree>
    <p:extLst>
      <p:ext uri="{BB962C8B-B14F-4D97-AF65-F5344CB8AC3E}">
        <p14:creationId xmlns:p14="http://schemas.microsoft.com/office/powerpoint/2010/main" val="1400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D0409-2929-DCA5-FD2E-FB9EDB250B3F}"/>
              </a:ext>
            </a:extLst>
          </p:cNvPr>
          <p:cNvPicPr>
            <a:picLocks noChangeAspect="1"/>
          </p:cNvPicPr>
          <p:nvPr/>
        </p:nvPicPr>
        <p:blipFill rotWithShape="1">
          <a:blip r:embed="rId2">
            <a:alphaModFix amt="69000"/>
          </a:blip>
          <a:srcRect l="1778" r="1" b="1"/>
          <a:stretch/>
        </p:blipFill>
        <p:spPr>
          <a:xfrm>
            <a:off x="20" y="-1"/>
            <a:ext cx="12191980" cy="6857999"/>
          </a:xfrm>
          <a:prstGeom prst="rect">
            <a:avLst/>
          </a:prstGeom>
        </p:spPr>
      </p:pic>
      <p:sp>
        <p:nvSpPr>
          <p:cNvPr id="8" name="Rectangle 7">
            <a:extLst>
              <a:ext uri="{FF2B5EF4-FFF2-40B4-BE49-F238E27FC236}">
                <a16:creationId xmlns:a16="http://schemas.microsoft.com/office/drawing/2014/main" id="{BAC1F5C0-31A3-15EB-AD11-C7D9C8C027CC}"/>
              </a:ext>
            </a:extLst>
          </p:cNvPr>
          <p:cNvSpPr/>
          <p:nvPr/>
        </p:nvSpPr>
        <p:spPr>
          <a:xfrm>
            <a:off x="-20" y="4019462"/>
            <a:ext cx="12192000" cy="2838537"/>
          </a:xfrm>
          <a:prstGeom prst="rect">
            <a:avLst/>
          </a:prstGeom>
          <a:gradFill flip="none" rotWithShape="1">
            <a:gsLst>
              <a:gs pos="0">
                <a:schemeClr val="tx1">
                  <a:lumMod val="75000"/>
                  <a:alpha val="0"/>
                </a:schemeClr>
              </a:gs>
              <a:gs pos="34000">
                <a:schemeClr val="bg1">
                  <a:lumMod val="65000"/>
                  <a:lumOff val="35000"/>
                  <a:alpha val="70000"/>
                </a:schemeClr>
              </a:gs>
              <a:gs pos="88000">
                <a:schemeClr val="bg1">
                  <a:lumMod val="95000"/>
                  <a:lumOff val="5000"/>
                  <a:alpha val="83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E64A1-9115-174B-01F0-605895E7849F}"/>
              </a:ext>
            </a:extLst>
          </p:cNvPr>
          <p:cNvSpPr>
            <a:spLocks noGrp="1"/>
          </p:cNvSpPr>
          <p:nvPr>
            <p:ph type="ctrTitle"/>
          </p:nvPr>
        </p:nvSpPr>
        <p:spPr>
          <a:xfrm>
            <a:off x="1524000" y="5057120"/>
            <a:ext cx="9144000" cy="949742"/>
          </a:xfrm>
        </p:spPr>
        <p:txBody>
          <a:bodyPr>
            <a:noAutofit/>
          </a:bodyPr>
          <a:lstStyle/>
          <a:p>
            <a:r>
              <a:rPr lang="en-US" sz="4000" b="1" dirty="0">
                <a:effectLst>
                  <a:outerShdw blurRad="38100" dist="38100" dir="2700000" algn="tl">
                    <a:srgbClr val="000000">
                      <a:alpha val="43137"/>
                    </a:srgbClr>
                  </a:outerShdw>
                </a:effectLst>
                <a:latin typeface="+mn-lt"/>
              </a:rPr>
              <a:t>HOLDING STEADY IN THE STORM</a:t>
            </a:r>
            <a:br>
              <a:rPr lang="en-US" sz="4000" b="1" dirty="0">
                <a:solidFill>
                  <a:schemeClr val="tx1">
                    <a:lumMod val="85000"/>
                  </a:schemeClr>
                </a:solidFill>
                <a:effectLst>
                  <a:outerShdw blurRad="38100" dist="38100" dir="2700000" algn="tl">
                    <a:srgbClr val="000000">
                      <a:alpha val="43137"/>
                    </a:srgbClr>
                  </a:outerShdw>
                </a:effectLst>
                <a:latin typeface="+mn-lt"/>
              </a:rPr>
            </a:br>
            <a:r>
              <a:rPr lang="en-US" sz="3200" b="1" dirty="0">
                <a:solidFill>
                  <a:schemeClr val="tx1">
                    <a:lumMod val="85000"/>
                  </a:schemeClr>
                </a:solidFill>
                <a:effectLst>
                  <a:outerShdw blurRad="38100" dist="38100" dir="2700000" algn="tl">
                    <a:srgbClr val="000000">
                      <a:alpha val="43137"/>
                    </a:srgbClr>
                  </a:outerShdw>
                </a:effectLst>
                <a:latin typeface="+mn-lt"/>
              </a:rPr>
              <a:t>Stress &amp; Commercial Fishing</a:t>
            </a:r>
            <a:endParaRPr lang="en-US" sz="4000" b="1" dirty="0">
              <a:solidFill>
                <a:schemeClr val="tx1">
                  <a:lumMod val="85000"/>
                </a:schemeClr>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113E5AC6-00DA-E47F-8F2A-B4A2E482AF7D}"/>
              </a:ext>
            </a:extLst>
          </p:cNvPr>
          <p:cNvSpPr>
            <a:spLocks noGrp="1"/>
          </p:cNvSpPr>
          <p:nvPr>
            <p:ph type="subTitle" idx="1"/>
          </p:nvPr>
        </p:nvSpPr>
        <p:spPr>
          <a:xfrm>
            <a:off x="1524000" y="6026583"/>
            <a:ext cx="9144000" cy="805606"/>
          </a:xfrm>
        </p:spPr>
        <p:txBody>
          <a:bodyPr>
            <a:normAutofit/>
          </a:bodyPr>
          <a:lstStyle/>
          <a:p>
            <a:r>
              <a:rPr lang="en-US" sz="1600" dirty="0">
                <a:solidFill>
                  <a:srgbClr val="FFFFFF"/>
                </a:solidFill>
              </a:rPr>
              <a:t>AJ Knittel, Counseling with AJ </a:t>
            </a:r>
            <a:r>
              <a:rPr lang="en-US" sz="1600" dirty="0">
                <a:solidFill>
                  <a:srgbClr val="FFFFFF"/>
                </a:solidFill>
                <a:cs typeface="Times New Roman" panose="02020603050405020304" pitchFamily="18" charset="0"/>
              </a:rPr>
              <a:t>● </a:t>
            </a:r>
            <a:r>
              <a:rPr lang="en-US" sz="1600" dirty="0">
                <a:solidFill>
                  <a:srgbClr val="FFFFFF"/>
                </a:solidFill>
              </a:rPr>
              <a:t>Bernina Venua, BBAHC </a:t>
            </a:r>
            <a:r>
              <a:rPr lang="en-US" sz="1600" dirty="0">
                <a:solidFill>
                  <a:srgbClr val="FFFFFF"/>
                </a:solidFill>
                <a:cs typeface="Times New Roman" panose="02020603050405020304" pitchFamily="18" charset="0"/>
              </a:rPr>
              <a:t>● </a:t>
            </a:r>
            <a:r>
              <a:rPr lang="en-US" sz="1600" dirty="0">
                <a:solidFill>
                  <a:srgbClr val="FFFFFF"/>
                </a:solidFill>
              </a:rPr>
              <a:t>Tav Ammu, Marine Advisory Agent </a:t>
            </a:r>
          </a:p>
        </p:txBody>
      </p:sp>
      <p:sp>
        <p:nvSpPr>
          <p:cNvPr id="7" name="Subtitle 2">
            <a:extLst>
              <a:ext uri="{FF2B5EF4-FFF2-40B4-BE49-F238E27FC236}">
                <a16:creationId xmlns:a16="http://schemas.microsoft.com/office/drawing/2014/main" id="{E71BC1E1-CB12-2156-AD3A-04774100ABBD}"/>
              </a:ext>
            </a:extLst>
          </p:cNvPr>
          <p:cNvSpPr txBox="1">
            <a:spLocks/>
          </p:cNvSpPr>
          <p:nvPr/>
        </p:nvSpPr>
        <p:spPr>
          <a:xfrm>
            <a:off x="9963150" y="6572250"/>
            <a:ext cx="2085328" cy="285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50" i="1" dirty="0">
                <a:solidFill>
                  <a:schemeClr val="tx1">
                    <a:lumMod val="95000"/>
                  </a:schemeClr>
                </a:solidFill>
                <a:latin typeface="Amasis MT Pro Light" panose="02040304050005020304" pitchFamily="18" charset="0"/>
              </a:rPr>
              <a:t>Photo Credit:  Nora Keele</a:t>
            </a:r>
          </a:p>
        </p:txBody>
      </p:sp>
    </p:spTree>
    <p:extLst>
      <p:ext uri="{BB962C8B-B14F-4D97-AF65-F5344CB8AC3E}">
        <p14:creationId xmlns:p14="http://schemas.microsoft.com/office/powerpoint/2010/main" val="40996757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25EE-6D84-3005-D269-19130C381995}"/>
              </a:ext>
            </a:extLst>
          </p:cNvPr>
          <p:cNvSpPr>
            <a:spLocks noGrp="1"/>
          </p:cNvSpPr>
          <p:nvPr>
            <p:ph type="title"/>
          </p:nvPr>
        </p:nvSpPr>
        <p:spPr>
          <a:xfrm>
            <a:off x="838200" y="165101"/>
            <a:ext cx="10515600" cy="1325563"/>
          </a:xfrm>
        </p:spPr>
        <p:txBody>
          <a:bodyPr/>
          <a:lstStyle/>
          <a:p>
            <a:pPr algn="ctr"/>
            <a:r>
              <a:rPr lang="en-US" dirty="0">
                <a:solidFill>
                  <a:schemeClr val="bg1"/>
                </a:solidFill>
              </a:rPr>
              <a:t>Early Intervention</a:t>
            </a:r>
          </a:p>
        </p:txBody>
      </p:sp>
      <p:sp>
        <p:nvSpPr>
          <p:cNvPr id="5" name="TextBox 4">
            <a:extLst>
              <a:ext uri="{FF2B5EF4-FFF2-40B4-BE49-F238E27FC236}">
                <a16:creationId xmlns:a16="http://schemas.microsoft.com/office/drawing/2014/main" id="{18641616-6071-3D57-0782-086C613ED08B}"/>
              </a:ext>
            </a:extLst>
          </p:cNvPr>
          <p:cNvSpPr txBox="1"/>
          <p:nvPr/>
        </p:nvSpPr>
        <p:spPr>
          <a:xfrm>
            <a:off x="469899" y="1652586"/>
            <a:ext cx="6604001" cy="172354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solidFill>
                  <a:schemeClr val="accent2">
                    <a:lumMod val="20000"/>
                    <a:lumOff val="80000"/>
                  </a:schemeClr>
                </a:solidFill>
              </a:rPr>
              <a:t>Improves outcomes for people with mental health challenges. </a:t>
            </a:r>
          </a:p>
          <a:p>
            <a:pPr marL="342900" indent="-342900">
              <a:spcBef>
                <a:spcPts val="1200"/>
              </a:spcBef>
              <a:buFont typeface="Arial" panose="020B0604020202020204" pitchFamily="34" charset="0"/>
              <a:buChar char="•"/>
            </a:pPr>
            <a:r>
              <a:rPr lang="en-US" sz="2400" dirty="0">
                <a:solidFill>
                  <a:schemeClr val="accent2">
                    <a:lumMod val="20000"/>
                    <a:lumOff val="80000"/>
                  </a:schemeClr>
                </a:solidFill>
              </a:rPr>
              <a:t>When we notice changes in appearance, wellbeing, and behaviors.</a:t>
            </a:r>
          </a:p>
        </p:txBody>
      </p:sp>
      <p:cxnSp>
        <p:nvCxnSpPr>
          <p:cNvPr id="7" name="Straight Connector 6">
            <a:extLst>
              <a:ext uri="{FF2B5EF4-FFF2-40B4-BE49-F238E27FC236}">
                <a16:creationId xmlns:a16="http://schemas.microsoft.com/office/drawing/2014/main" id="{85E58FC3-B81C-E462-D244-4AC248E08202}"/>
              </a:ext>
            </a:extLst>
          </p:cNvPr>
          <p:cNvCxnSpPr>
            <a:cxnSpLocks/>
          </p:cNvCxnSpPr>
          <p:nvPr/>
        </p:nvCxnSpPr>
        <p:spPr>
          <a:xfrm>
            <a:off x="2438400" y="1244600"/>
            <a:ext cx="73152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B63F820D-EA27-7217-7A90-4C12D47E6F62}"/>
              </a:ext>
            </a:extLst>
          </p:cNvPr>
          <p:cNvSpPr>
            <a:spLocks noGrp="1"/>
          </p:cNvSpPr>
          <p:nvPr>
            <p:ph idx="1"/>
          </p:nvPr>
        </p:nvSpPr>
        <p:spPr>
          <a:xfrm>
            <a:off x="495300" y="3497264"/>
            <a:ext cx="8229600" cy="3416300"/>
          </a:xfrm>
        </p:spPr>
        <p:txBody>
          <a:bodyPr>
            <a:noAutofit/>
          </a:bodyPr>
          <a:lstStyle/>
          <a:p>
            <a:r>
              <a:rPr lang="en-US" sz="2400" dirty="0">
                <a:solidFill>
                  <a:schemeClr val="accent2">
                    <a:lumMod val="40000"/>
                    <a:lumOff val="60000"/>
                  </a:schemeClr>
                </a:solidFill>
              </a:rPr>
              <a:t>Check-in privately</a:t>
            </a:r>
          </a:p>
          <a:p>
            <a:pPr lvl="1"/>
            <a:r>
              <a:rPr lang="en-US" dirty="0">
                <a:solidFill>
                  <a:schemeClr val="accent2">
                    <a:lumMod val="40000"/>
                    <a:lumOff val="60000"/>
                  </a:schemeClr>
                </a:solidFill>
              </a:rPr>
              <a:t>Gauge reactions</a:t>
            </a:r>
          </a:p>
          <a:p>
            <a:r>
              <a:rPr lang="en-US" sz="2400" dirty="0">
                <a:solidFill>
                  <a:schemeClr val="accent2">
                    <a:lumMod val="40000"/>
                    <a:lumOff val="60000"/>
                  </a:schemeClr>
                </a:solidFill>
              </a:rPr>
              <a:t>Never pressure the person to share their thoughts and feelings. Reassure them you’ll be there when THEY are ready.</a:t>
            </a:r>
          </a:p>
          <a:p>
            <a:r>
              <a:rPr lang="en-US" sz="2400" dirty="0">
                <a:solidFill>
                  <a:schemeClr val="accent2">
                    <a:lumMod val="40000"/>
                    <a:lumOff val="60000"/>
                  </a:schemeClr>
                </a:solidFill>
              </a:rPr>
              <a:t>Use “I” Statements. “I have noticed…”</a:t>
            </a:r>
          </a:p>
          <a:p>
            <a:r>
              <a:rPr lang="en-US" sz="2400" dirty="0">
                <a:solidFill>
                  <a:schemeClr val="accent2">
                    <a:lumMod val="40000"/>
                    <a:lumOff val="60000"/>
                  </a:schemeClr>
                </a:solidFill>
              </a:rPr>
              <a:t>Make sure you have the time.</a:t>
            </a:r>
          </a:p>
        </p:txBody>
      </p:sp>
      <p:pic>
        <p:nvPicPr>
          <p:cNvPr id="11" name="Graphic 10" descr="Chat with solid fill">
            <a:extLst>
              <a:ext uri="{FF2B5EF4-FFF2-40B4-BE49-F238E27FC236}">
                <a16:creationId xmlns:a16="http://schemas.microsoft.com/office/drawing/2014/main" id="{BCC0F515-019B-AAB5-E142-82080A12E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7100" y="2336800"/>
            <a:ext cx="2184400" cy="2184400"/>
          </a:xfrm>
          <a:prstGeom prst="rect">
            <a:avLst/>
          </a:prstGeom>
        </p:spPr>
      </p:pic>
    </p:spTree>
    <p:extLst>
      <p:ext uri="{BB962C8B-B14F-4D97-AF65-F5344CB8AC3E}">
        <p14:creationId xmlns:p14="http://schemas.microsoft.com/office/powerpoint/2010/main" val="393781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4A4A-5322-4E99-242D-EE1521E4D512}"/>
              </a:ext>
            </a:extLst>
          </p:cNvPr>
          <p:cNvSpPr>
            <a:spLocks noGrp="1"/>
          </p:cNvSpPr>
          <p:nvPr>
            <p:ph type="title"/>
          </p:nvPr>
        </p:nvSpPr>
        <p:spPr>
          <a:xfrm>
            <a:off x="279400" y="327027"/>
            <a:ext cx="10515600" cy="1325563"/>
          </a:xfrm>
        </p:spPr>
        <p:txBody>
          <a:bodyPr/>
          <a:lstStyle/>
          <a:p>
            <a:r>
              <a:rPr lang="en-US" dirty="0">
                <a:solidFill>
                  <a:schemeClr val="bg1"/>
                </a:solidFill>
              </a:rPr>
              <a:t>What to do (for self):</a:t>
            </a:r>
          </a:p>
        </p:txBody>
      </p:sp>
      <p:sp>
        <p:nvSpPr>
          <p:cNvPr id="3" name="Content Placeholder 2">
            <a:extLst>
              <a:ext uri="{FF2B5EF4-FFF2-40B4-BE49-F238E27FC236}">
                <a16:creationId xmlns:a16="http://schemas.microsoft.com/office/drawing/2014/main" id="{D8F5BC8E-619B-6D0E-CAF1-D8232E90A55F}"/>
              </a:ext>
            </a:extLst>
          </p:cNvPr>
          <p:cNvSpPr>
            <a:spLocks noGrp="1"/>
          </p:cNvSpPr>
          <p:nvPr>
            <p:ph idx="1"/>
          </p:nvPr>
        </p:nvSpPr>
        <p:spPr>
          <a:xfrm>
            <a:off x="558800" y="1658145"/>
            <a:ext cx="4214567" cy="4667250"/>
          </a:xfrm>
        </p:spPr>
        <p:txBody>
          <a:bodyPr>
            <a:normAutofit/>
          </a:bodyPr>
          <a:lstStyle/>
          <a:p>
            <a:r>
              <a:rPr lang="en-US" dirty="0">
                <a:solidFill>
                  <a:schemeClr val="bg1"/>
                </a:solidFill>
              </a:rPr>
              <a:t>Self-care</a:t>
            </a:r>
          </a:p>
          <a:p>
            <a:r>
              <a:rPr lang="en-US" dirty="0">
                <a:solidFill>
                  <a:schemeClr val="bg1"/>
                </a:solidFill>
              </a:rPr>
              <a:t>Learn coping skills</a:t>
            </a:r>
          </a:p>
          <a:p>
            <a:pPr lvl="1"/>
            <a:r>
              <a:rPr lang="en-US" dirty="0">
                <a:solidFill>
                  <a:schemeClr val="bg1"/>
                </a:solidFill>
              </a:rPr>
              <a:t>Deep breathing</a:t>
            </a:r>
          </a:p>
          <a:p>
            <a:pPr lvl="1"/>
            <a:r>
              <a:rPr lang="en-US" dirty="0">
                <a:solidFill>
                  <a:schemeClr val="bg1"/>
                </a:solidFill>
              </a:rPr>
              <a:t>Meditation</a:t>
            </a:r>
          </a:p>
          <a:p>
            <a:pPr lvl="1"/>
            <a:r>
              <a:rPr lang="en-US" dirty="0">
                <a:solidFill>
                  <a:schemeClr val="bg1"/>
                </a:solidFill>
              </a:rPr>
              <a:t>Sleeping</a:t>
            </a:r>
          </a:p>
          <a:p>
            <a:pPr lvl="1"/>
            <a:r>
              <a:rPr lang="en-US" dirty="0">
                <a:solidFill>
                  <a:schemeClr val="bg1"/>
                </a:solidFill>
              </a:rPr>
              <a:t>Music</a:t>
            </a:r>
          </a:p>
          <a:p>
            <a:pPr lvl="1"/>
            <a:r>
              <a:rPr lang="en-US" dirty="0">
                <a:solidFill>
                  <a:schemeClr val="bg1"/>
                </a:solidFill>
              </a:rPr>
              <a:t>Journaling</a:t>
            </a:r>
          </a:p>
          <a:p>
            <a:r>
              <a:rPr lang="en-US" dirty="0">
                <a:solidFill>
                  <a:schemeClr val="bg1"/>
                </a:solidFill>
              </a:rPr>
              <a:t>Take breaks</a:t>
            </a:r>
          </a:p>
          <a:p>
            <a:r>
              <a:rPr lang="en-US" dirty="0">
                <a:solidFill>
                  <a:schemeClr val="bg1"/>
                </a:solidFill>
              </a:rPr>
              <a:t>One eye in, one eye out</a:t>
            </a:r>
          </a:p>
          <a:p>
            <a:r>
              <a:rPr lang="en-US" dirty="0">
                <a:solidFill>
                  <a:schemeClr val="bg1"/>
                </a:solidFill>
              </a:rPr>
              <a:t>Seek help</a:t>
            </a:r>
          </a:p>
          <a:p>
            <a:endParaRPr lang="en-US" dirty="0">
              <a:solidFill>
                <a:schemeClr val="bg1"/>
              </a:solidFill>
            </a:endParaRPr>
          </a:p>
        </p:txBody>
      </p:sp>
      <p:pic>
        <p:nvPicPr>
          <p:cNvPr id="4" name="Picture 3">
            <a:extLst>
              <a:ext uri="{FF2B5EF4-FFF2-40B4-BE49-F238E27FC236}">
                <a16:creationId xmlns:a16="http://schemas.microsoft.com/office/drawing/2014/main" id="{BA5FE598-5D52-2B0F-4479-B60FE69114F7}"/>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23938" b="96450" l="2813" r="96250">
                        <a14:foregroundMark x1="6445" y1="30984" x2="6875" y2="49543"/>
                        <a14:foregroundMark x1="6875" y1="49543" x2="14023" y2="56859"/>
                        <a14:foregroundMark x1="14023" y1="56859" x2="18555" y2="50027"/>
                        <a14:foregroundMark x1="18555" y1="50027" x2="15430" y2="35073"/>
                        <a14:foregroundMark x1="15430" y1="35073" x2="7617" y2="30984"/>
                        <a14:foregroundMark x1="7617" y1="30984" x2="6719" y2="31200"/>
                        <a14:foregroundMark x1="12148" y1="24906" x2="12148" y2="24906"/>
                        <a14:foregroundMark x1="3789" y1="32222" x2="3789" y2="32222"/>
                        <a14:foregroundMark x1="57422" y1="37977" x2="57422" y2="37977"/>
                        <a14:foregroundMark x1="37578" y1="25067" x2="37578" y2="25067"/>
                        <a14:foregroundMark x1="55156" y1="30285" x2="61250" y2="33297"/>
                        <a14:foregroundMark x1="61250" y1="33297" x2="71719" y2="43733"/>
                        <a14:foregroundMark x1="71719" y1="43733" x2="59375" y2="49543"/>
                        <a14:foregroundMark x1="59375" y1="49543" x2="61953" y2="34158"/>
                        <a14:foregroundMark x1="62617" y1="25444" x2="62617" y2="25444"/>
                        <a14:foregroundMark x1="87773" y1="24906" x2="88516" y2="24368"/>
                        <a14:foregroundMark x1="87773" y1="24045" x2="88398" y2="26143"/>
                        <a14:foregroundMark x1="80156" y1="29424" x2="95742" y2="33782"/>
                        <a14:foregroundMark x1="95742" y1="33782" x2="96172" y2="45939"/>
                        <a14:foregroundMark x1="96172" y1="45939" x2="93242" y2="54492"/>
                        <a14:foregroundMark x1="93242" y1="54492" x2="86328" y2="55890"/>
                        <a14:foregroundMark x1="86328" y1="55890" x2="79531" y2="48037"/>
                        <a14:foregroundMark x1="79531" y1="48037" x2="78398" y2="37655"/>
                        <a14:foregroundMark x1="78398" y1="37655" x2="80313" y2="29640"/>
                        <a14:foregroundMark x1="85859" y1="38515" x2="85859" y2="38515"/>
                        <a14:foregroundMark x1="67891" y1="31899" x2="55195" y2="45401"/>
                        <a14:foregroundMark x1="55195" y1="45401" x2="54766" y2="54868"/>
                        <a14:foregroundMark x1="54766" y1="54868" x2="54766" y2="54868"/>
                        <a14:foregroundMark x1="63594" y1="40559" x2="63594" y2="40559"/>
                        <a14:foregroundMark x1="53750" y1="34481" x2="58164" y2="33943"/>
                        <a14:foregroundMark x1="94961" y1="29962" x2="96250" y2="47606"/>
                        <a14:foregroundMark x1="96250" y1="47606" x2="90156" y2="54707"/>
                        <a14:foregroundMark x1="90156" y1="54707" x2="82969" y2="56052"/>
                        <a14:foregroundMark x1="82969" y1="56052" x2="86875" y2="43410"/>
                        <a14:foregroundMark x1="86875" y1="43410" x2="94453" y2="30285"/>
                        <a14:foregroundMark x1="96367" y1="28940" x2="96367" y2="28940"/>
                        <a14:foregroundMark x1="20000" y1="30500" x2="4180" y2="53308"/>
                        <a14:foregroundMark x1="3281" y1="30823" x2="20352" y2="51372"/>
                        <a14:foregroundMark x1="6211" y1="69661" x2="21992" y2="90855"/>
                        <a14:foregroundMark x1="21992" y1="90855" x2="22500" y2="95105"/>
                        <a14:foregroundMark x1="22500" y1="70683" x2="5352" y2="92146"/>
                        <a14:foregroundMark x1="5352" y1="92146" x2="4805" y2="94728"/>
                        <a14:foregroundMark x1="12148" y1="66165" x2="12148" y2="66165"/>
                        <a14:foregroundMark x1="29727" y1="69822" x2="45156" y2="94567"/>
                        <a14:foregroundMark x1="45156" y1="94567" x2="45156" y2="94567"/>
                        <a14:foregroundMark x1="37813" y1="65842" x2="37813" y2="65842"/>
                        <a14:foregroundMark x1="63242" y1="64981" x2="63242" y2="64981"/>
                        <a14:foregroundMark x1="53984" y1="70199" x2="69180" y2="93868"/>
                        <a14:foregroundMark x1="88008" y1="65304" x2="88008" y2="65304"/>
                        <a14:foregroundMark x1="88008" y1="63905" x2="87266" y2="66864"/>
                        <a14:foregroundMark x1="80664" y1="70898" x2="93828" y2="90371"/>
                        <a14:foregroundMark x1="93828" y1="90371" x2="95469" y2="94567"/>
                        <a14:foregroundMark x1="97109" y1="69984" x2="81016" y2="88112"/>
                        <a14:foregroundMark x1="81016" y1="88112" x2="78789" y2="96450"/>
                        <a14:foregroundMark x1="81953" y1="71060" x2="92031" y2="70522"/>
                        <a14:foregroundMark x1="92031" y1="70522" x2="96250" y2="88058"/>
                        <a14:foregroundMark x1="96250" y1="88058" x2="90430" y2="95750"/>
                        <a14:foregroundMark x1="90430" y1="95750" x2="81836" y2="93760"/>
                        <a14:foregroundMark x1="81836" y1="93760" x2="79336" y2="79882"/>
                        <a14:foregroundMark x1="79336" y1="79882" x2="82695" y2="71598"/>
                        <a14:foregroundMark x1="82695" y1="71598" x2="82695" y2="71382"/>
                        <a14:foregroundMark x1="23672" y1="71759" x2="16914" y2="69177"/>
                        <a14:foregroundMark x1="16914" y1="69177" x2="9922" y2="70038"/>
                        <a14:foregroundMark x1="9922" y1="70038" x2="2148" y2="78483"/>
                        <a14:foregroundMark x1="2148" y1="78483" x2="2813" y2="88273"/>
                        <a14:foregroundMark x1="2813" y1="88273" x2="14453" y2="92146"/>
                        <a14:foregroundMark x1="14453" y1="92146" x2="18359" y2="91232"/>
                        <a14:foregroundMark x1="12656" y1="64981" x2="13906" y2="65465"/>
                        <a14:foregroundMark x1="35781" y1="74341" x2="39961" y2="74341"/>
                        <a14:foregroundMark x1="16719" y1="29962" x2="22344" y2="35395"/>
                        <a14:foregroundMark x1="22344" y1="35395" x2="18359" y2="56159"/>
                        <a14:foregroundMark x1="18359" y1="56159" x2="15703" y2="41850"/>
                        <a14:foregroundMark x1="15703" y1="41850" x2="17266" y2="32114"/>
                        <a14:foregroundMark x1="17266" y1="32114" x2="16563" y2="31200"/>
                        <a14:foregroundMark x1="46016" y1="68263" x2="31172" y2="70683"/>
                        <a14:foregroundMark x1="31172" y1="70683" x2="31250" y2="87682"/>
                        <a14:foregroundMark x1="31250" y1="87682" x2="40781" y2="85100"/>
                        <a14:foregroundMark x1="40781" y1="85100" x2="42813" y2="74072"/>
                        <a14:foregroundMark x1="42813" y1="74072" x2="45273" y2="69500"/>
                      </a14:backgroundRemoval>
                    </a14:imgEffect>
                  </a14:imgLayer>
                </a14:imgProps>
              </a:ext>
            </a:extLst>
          </a:blip>
          <a:srcRect t="19630"/>
          <a:stretch/>
        </p:blipFill>
        <p:spPr>
          <a:xfrm>
            <a:off x="4939645" y="1758157"/>
            <a:ext cx="6889227" cy="4020731"/>
          </a:xfrm>
          <a:prstGeom prst="rect">
            <a:avLst/>
          </a:prstGeom>
        </p:spPr>
      </p:pic>
      <p:cxnSp>
        <p:nvCxnSpPr>
          <p:cNvPr id="7" name="Straight Connector 6">
            <a:extLst>
              <a:ext uri="{FF2B5EF4-FFF2-40B4-BE49-F238E27FC236}">
                <a16:creationId xmlns:a16="http://schemas.microsoft.com/office/drawing/2014/main" id="{A3362553-1532-547D-1200-5C1E4E6149D8}"/>
              </a:ext>
            </a:extLst>
          </p:cNvPr>
          <p:cNvCxnSpPr>
            <a:cxnSpLocks/>
          </p:cNvCxnSpPr>
          <p:nvPr/>
        </p:nvCxnSpPr>
        <p:spPr>
          <a:xfrm>
            <a:off x="0" y="146050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744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FE10D-7EA2-7C22-635C-0ACF898A33A2}"/>
              </a:ext>
            </a:extLst>
          </p:cNvPr>
          <p:cNvSpPr>
            <a:spLocks noGrp="1"/>
          </p:cNvSpPr>
          <p:nvPr>
            <p:ph idx="1"/>
          </p:nvPr>
        </p:nvSpPr>
        <p:spPr>
          <a:xfrm>
            <a:off x="5797485" y="1987133"/>
            <a:ext cx="5556315" cy="3880267"/>
          </a:xfrm>
        </p:spPr>
        <p:txBody>
          <a:bodyPr>
            <a:normAutofit fontScale="92500" lnSpcReduction="10000"/>
          </a:bodyPr>
          <a:lstStyle/>
          <a:p>
            <a:pPr>
              <a:spcBef>
                <a:spcPts val="1800"/>
              </a:spcBef>
            </a:pPr>
            <a:r>
              <a:rPr lang="en-US" sz="3200" dirty="0">
                <a:solidFill>
                  <a:schemeClr val="bg1"/>
                </a:solidFill>
              </a:rPr>
              <a:t>Look for signs</a:t>
            </a:r>
          </a:p>
          <a:p>
            <a:pPr>
              <a:spcBef>
                <a:spcPts val="1800"/>
              </a:spcBef>
            </a:pPr>
            <a:r>
              <a:rPr lang="en-US" sz="3200" dirty="0">
                <a:solidFill>
                  <a:schemeClr val="bg1"/>
                </a:solidFill>
              </a:rPr>
              <a:t>Ask direct/open ended questions</a:t>
            </a:r>
          </a:p>
          <a:p>
            <a:pPr>
              <a:spcBef>
                <a:spcPts val="1800"/>
              </a:spcBef>
            </a:pPr>
            <a:r>
              <a:rPr lang="en-US" sz="3200" dirty="0">
                <a:solidFill>
                  <a:schemeClr val="bg1"/>
                </a:solidFill>
              </a:rPr>
              <a:t>Actively listen</a:t>
            </a:r>
          </a:p>
          <a:p>
            <a:pPr>
              <a:spcBef>
                <a:spcPts val="1800"/>
              </a:spcBef>
            </a:pPr>
            <a:r>
              <a:rPr lang="en-US" sz="3200" dirty="0">
                <a:solidFill>
                  <a:schemeClr val="bg1"/>
                </a:solidFill>
              </a:rPr>
              <a:t>Validate and give information</a:t>
            </a:r>
          </a:p>
          <a:p>
            <a:pPr>
              <a:spcBef>
                <a:spcPts val="1800"/>
              </a:spcBef>
            </a:pPr>
            <a:r>
              <a:rPr lang="en-US" sz="3200" dirty="0">
                <a:solidFill>
                  <a:schemeClr val="bg1"/>
                </a:solidFill>
              </a:rPr>
              <a:t>Remove dangers</a:t>
            </a:r>
          </a:p>
          <a:p>
            <a:pPr>
              <a:spcBef>
                <a:spcPts val="1800"/>
              </a:spcBef>
            </a:pPr>
            <a:r>
              <a:rPr lang="en-US" sz="3200" dirty="0">
                <a:solidFill>
                  <a:schemeClr val="bg1"/>
                </a:solidFill>
              </a:rPr>
              <a:t>Support them in finding help</a:t>
            </a:r>
          </a:p>
          <a:p>
            <a:pPr>
              <a:spcBef>
                <a:spcPts val="1800"/>
              </a:spcBef>
            </a:pPr>
            <a:endParaRPr lang="en-US" sz="3200" dirty="0">
              <a:solidFill>
                <a:schemeClr val="bg1"/>
              </a:solidFill>
            </a:endParaRPr>
          </a:p>
        </p:txBody>
      </p:sp>
      <p:sp>
        <p:nvSpPr>
          <p:cNvPr id="2" name="Title 1">
            <a:extLst>
              <a:ext uri="{FF2B5EF4-FFF2-40B4-BE49-F238E27FC236}">
                <a16:creationId xmlns:a16="http://schemas.microsoft.com/office/drawing/2014/main" id="{6D747609-A8F8-B771-525D-43CE54DA1D00}"/>
              </a:ext>
            </a:extLst>
          </p:cNvPr>
          <p:cNvSpPr>
            <a:spLocks noGrp="1"/>
          </p:cNvSpPr>
          <p:nvPr>
            <p:ph type="title"/>
          </p:nvPr>
        </p:nvSpPr>
        <p:spPr>
          <a:xfrm>
            <a:off x="4958499" y="782956"/>
            <a:ext cx="6395301" cy="1067749"/>
          </a:xfrm>
        </p:spPr>
        <p:txBody>
          <a:bodyPr/>
          <a:lstStyle/>
          <a:p>
            <a:pPr algn="r"/>
            <a:r>
              <a:rPr lang="en-US" dirty="0">
                <a:solidFill>
                  <a:schemeClr val="accent2">
                    <a:lumMod val="60000"/>
                    <a:lumOff val="40000"/>
                  </a:schemeClr>
                </a:solidFill>
              </a:rPr>
              <a:t>How to help others:</a:t>
            </a:r>
          </a:p>
        </p:txBody>
      </p:sp>
      <p:pic>
        <p:nvPicPr>
          <p:cNvPr id="7" name="Picture 6">
            <a:extLst>
              <a:ext uri="{FF2B5EF4-FFF2-40B4-BE49-F238E27FC236}">
                <a16:creationId xmlns:a16="http://schemas.microsoft.com/office/drawing/2014/main" id="{0C53A290-EA66-F6DE-667F-60D791DEFED9}"/>
              </a:ext>
            </a:extLst>
          </p:cNvPr>
          <p:cNvPicPr>
            <a:picLocks noChangeAspect="1"/>
          </p:cNvPicPr>
          <p:nvPr/>
        </p:nvPicPr>
        <p:blipFill>
          <a:blip r:embed="rId3">
            <a:duotone>
              <a:schemeClr val="accent2">
                <a:shade val="45000"/>
                <a:satMod val="135000"/>
              </a:schemeClr>
              <a:prstClr val="white"/>
            </a:duotone>
          </a:blip>
          <a:stretch>
            <a:fillRect/>
          </a:stretch>
        </p:blipFill>
        <p:spPr>
          <a:xfrm>
            <a:off x="607243" y="1316831"/>
            <a:ext cx="4224337" cy="4224337"/>
          </a:xfrm>
          <a:prstGeom prst="rect">
            <a:avLst/>
          </a:prstGeom>
        </p:spPr>
      </p:pic>
    </p:spTree>
    <p:extLst>
      <p:ext uri="{BB962C8B-B14F-4D97-AF65-F5344CB8AC3E}">
        <p14:creationId xmlns:p14="http://schemas.microsoft.com/office/powerpoint/2010/main" val="8671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3526-DD34-F138-F79A-61449CCAAF25}"/>
              </a:ext>
            </a:extLst>
          </p:cNvPr>
          <p:cNvSpPr>
            <a:spLocks noGrp="1"/>
          </p:cNvSpPr>
          <p:nvPr>
            <p:ph type="title"/>
          </p:nvPr>
        </p:nvSpPr>
        <p:spPr>
          <a:xfrm>
            <a:off x="421220" y="481806"/>
            <a:ext cx="10515600" cy="1325563"/>
          </a:xfrm>
        </p:spPr>
        <p:txBody>
          <a:bodyPr/>
          <a:lstStyle/>
          <a:p>
            <a:r>
              <a:rPr lang="en-US" dirty="0">
                <a:solidFill>
                  <a:schemeClr val="accent2"/>
                </a:solidFill>
              </a:rPr>
              <a:t>Suicidal </a:t>
            </a:r>
            <a:br>
              <a:rPr lang="en-US" dirty="0">
                <a:solidFill>
                  <a:schemeClr val="accent2"/>
                </a:solidFill>
              </a:rPr>
            </a:br>
            <a:r>
              <a:rPr lang="en-US" dirty="0">
                <a:solidFill>
                  <a:schemeClr val="accent2"/>
                </a:solidFill>
              </a:rPr>
              <a:t>Ideation/Behaviors</a:t>
            </a:r>
          </a:p>
        </p:txBody>
      </p:sp>
      <p:sp>
        <p:nvSpPr>
          <p:cNvPr id="3" name="Content Placeholder 2">
            <a:extLst>
              <a:ext uri="{FF2B5EF4-FFF2-40B4-BE49-F238E27FC236}">
                <a16:creationId xmlns:a16="http://schemas.microsoft.com/office/drawing/2014/main" id="{37610127-9555-D647-F2C7-49AFC88A98EC}"/>
              </a:ext>
            </a:extLst>
          </p:cNvPr>
          <p:cNvSpPr>
            <a:spLocks noGrp="1"/>
          </p:cNvSpPr>
          <p:nvPr>
            <p:ph idx="1"/>
          </p:nvPr>
        </p:nvSpPr>
        <p:spPr>
          <a:xfrm>
            <a:off x="838200" y="1930401"/>
            <a:ext cx="6210300" cy="4246562"/>
          </a:xfrm>
        </p:spPr>
        <p:txBody>
          <a:bodyPr/>
          <a:lstStyle/>
          <a:p>
            <a:pPr>
              <a:lnSpc>
                <a:spcPct val="100000"/>
              </a:lnSpc>
              <a:spcBef>
                <a:spcPts val="0"/>
              </a:spcBef>
            </a:pPr>
            <a:r>
              <a:rPr lang="en-US" dirty="0">
                <a:solidFill>
                  <a:schemeClr val="bg1"/>
                </a:solidFill>
              </a:rPr>
              <a:t>Direct</a:t>
            </a:r>
          </a:p>
          <a:p>
            <a:pPr marL="457200" lvl="1" indent="0">
              <a:lnSpc>
                <a:spcPct val="100000"/>
              </a:lnSpc>
              <a:spcBef>
                <a:spcPts val="0"/>
              </a:spcBef>
              <a:buNone/>
            </a:pPr>
            <a:r>
              <a:rPr lang="en-US" dirty="0">
                <a:solidFill>
                  <a:schemeClr val="bg1"/>
                </a:solidFill>
              </a:rPr>
              <a:t>“I wish I were dead.”  </a:t>
            </a:r>
          </a:p>
          <a:p>
            <a:pPr>
              <a:lnSpc>
                <a:spcPct val="100000"/>
              </a:lnSpc>
              <a:spcBef>
                <a:spcPts val="0"/>
              </a:spcBef>
            </a:pPr>
            <a:r>
              <a:rPr lang="en-US" dirty="0">
                <a:solidFill>
                  <a:schemeClr val="bg1"/>
                </a:solidFill>
              </a:rPr>
              <a:t>Indirect</a:t>
            </a:r>
          </a:p>
          <a:p>
            <a:pPr marL="457200" lvl="1" indent="0">
              <a:lnSpc>
                <a:spcPct val="100000"/>
              </a:lnSpc>
              <a:spcBef>
                <a:spcPts val="0"/>
              </a:spcBef>
              <a:buNone/>
            </a:pPr>
            <a:r>
              <a:rPr lang="en-US" dirty="0">
                <a:solidFill>
                  <a:schemeClr val="bg1"/>
                </a:solidFill>
              </a:rPr>
              <a:t>“Nothing matters anymore.”</a:t>
            </a:r>
          </a:p>
          <a:p>
            <a:pPr>
              <a:lnSpc>
                <a:spcPct val="100000"/>
              </a:lnSpc>
              <a:spcBef>
                <a:spcPts val="0"/>
              </a:spcBef>
            </a:pPr>
            <a:r>
              <a:rPr lang="en-US" dirty="0">
                <a:solidFill>
                  <a:schemeClr val="bg1"/>
                </a:solidFill>
              </a:rPr>
              <a:t>Behavioral clues</a:t>
            </a:r>
          </a:p>
          <a:p>
            <a:pPr marL="457200" lvl="1" indent="0">
              <a:lnSpc>
                <a:spcPct val="100000"/>
              </a:lnSpc>
              <a:spcBef>
                <a:spcPts val="0"/>
              </a:spcBef>
              <a:buNone/>
            </a:pPr>
            <a:r>
              <a:rPr lang="en-US" dirty="0">
                <a:solidFill>
                  <a:schemeClr val="bg1"/>
                </a:solidFill>
              </a:rPr>
              <a:t>Giving away prized possessions</a:t>
            </a:r>
          </a:p>
          <a:p>
            <a:pPr marL="0" indent="0">
              <a:lnSpc>
                <a:spcPct val="100000"/>
              </a:lnSpc>
              <a:spcBef>
                <a:spcPts val="0"/>
              </a:spcBef>
              <a:buNone/>
            </a:pPr>
            <a:endParaRPr lang="en-US" b="1" dirty="0">
              <a:solidFill>
                <a:schemeClr val="bg1"/>
              </a:solidFill>
            </a:endParaRPr>
          </a:p>
        </p:txBody>
      </p:sp>
      <p:sp>
        <p:nvSpPr>
          <p:cNvPr id="5" name="Rectangle 4">
            <a:extLst>
              <a:ext uri="{FF2B5EF4-FFF2-40B4-BE49-F238E27FC236}">
                <a16:creationId xmlns:a16="http://schemas.microsoft.com/office/drawing/2014/main" id="{00B82723-0C64-D3F1-A089-AC0F40DE53CF}"/>
              </a:ext>
            </a:extLst>
          </p:cNvPr>
          <p:cNvSpPr/>
          <p:nvPr/>
        </p:nvSpPr>
        <p:spPr>
          <a:xfrm>
            <a:off x="6718955" y="0"/>
            <a:ext cx="547304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5FD007-72C4-7E4A-6EC1-5DB2592EDB83}"/>
              </a:ext>
            </a:extLst>
          </p:cNvPr>
          <p:cNvPicPr>
            <a:picLocks noChangeAspect="1"/>
          </p:cNvPicPr>
          <p:nvPr/>
        </p:nvPicPr>
        <p:blipFill>
          <a:blip r:embed="rId2"/>
          <a:stretch>
            <a:fillRect/>
          </a:stretch>
        </p:blipFill>
        <p:spPr>
          <a:xfrm>
            <a:off x="7308445" y="1275539"/>
            <a:ext cx="4294065" cy="4306922"/>
          </a:xfrm>
          <a:prstGeom prst="rect">
            <a:avLst/>
          </a:prstGeom>
          <a:effectLst/>
        </p:spPr>
      </p:pic>
      <p:sp>
        <p:nvSpPr>
          <p:cNvPr id="7" name="TextBox 6">
            <a:extLst>
              <a:ext uri="{FF2B5EF4-FFF2-40B4-BE49-F238E27FC236}">
                <a16:creationId xmlns:a16="http://schemas.microsoft.com/office/drawing/2014/main" id="{DE99BFDC-90E6-0089-2BAE-C2FB86DCD1E6}"/>
              </a:ext>
            </a:extLst>
          </p:cNvPr>
          <p:cNvSpPr txBox="1"/>
          <p:nvPr/>
        </p:nvSpPr>
        <p:spPr>
          <a:xfrm>
            <a:off x="624527" y="5050632"/>
            <a:ext cx="6094428" cy="1323439"/>
          </a:xfrm>
          <a:prstGeom prst="rect">
            <a:avLst/>
          </a:prstGeom>
          <a:noFill/>
        </p:spPr>
        <p:txBody>
          <a:bodyPr wrap="square">
            <a:spAutoFit/>
          </a:bodyPr>
          <a:lstStyle/>
          <a:p>
            <a:pPr marL="0" indent="0">
              <a:lnSpc>
                <a:spcPct val="100000"/>
              </a:lnSpc>
              <a:spcBef>
                <a:spcPts val="0"/>
              </a:spcBef>
              <a:buNone/>
            </a:pPr>
            <a:r>
              <a:rPr lang="en-US" sz="2000" b="1" dirty="0">
                <a:solidFill>
                  <a:schemeClr val="accent2">
                    <a:lumMod val="40000"/>
                    <a:lumOff val="60000"/>
                  </a:schemeClr>
                </a:solidFill>
              </a:rPr>
              <a:t>Preparations Suggestions:</a:t>
            </a:r>
          </a:p>
          <a:p>
            <a:pPr>
              <a:lnSpc>
                <a:spcPct val="100000"/>
              </a:lnSpc>
              <a:spcBef>
                <a:spcPts val="0"/>
              </a:spcBef>
            </a:pPr>
            <a:r>
              <a:rPr lang="en-US" sz="2000" dirty="0">
                <a:solidFill>
                  <a:schemeClr val="bg1"/>
                </a:solidFill>
              </a:rPr>
              <a:t>Medication lockboxes</a:t>
            </a:r>
          </a:p>
          <a:p>
            <a:pPr>
              <a:lnSpc>
                <a:spcPct val="100000"/>
              </a:lnSpc>
              <a:spcBef>
                <a:spcPts val="0"/>
              </a:spcBef>
            </a:pPr>
            <a:r>
              <a:rPr lang="en-US" sz="2000" dirty="0">
                <a:solidFill>
                  <a:schemeClr val="bg1"/>
                </a:solidFill>
              </a:rPr>
              <a:t>Firearm locks</a:t>
            </a:r>
          </a:p>
          <a:p>
            <a:pPr>
              <a:lnSpc>
                <a:spcPct val="100000"/>
              </a:lnSpc>
              <a:spcBef>
                <a:spcPts val="0"/>
              </a:spcBef>
            </a:pPr>
            <a:r>
              <a:rPr lang="en-US" sz="2000" dirty="0">
                <a:solidFill>
                  <a:schemeClr val="bg1"/>
                </a:solidFill>
              </a:rPr>
              <a:t>Having a plan</a:t>
            </a:r>
          </a:p>
        </p:txBody>
      </p:sp>
    </p:spTree>
    <p:extLst>
      <p:ext uri="{BB962C8B-B14F-4D97-AF65-F5344CB8AC3E}">
        <p14:creationId xmlns:p14="http://schemas.microsoft.com/office/powerpoint/2010/main" val="27040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375E-3B93-024C-8A84-3234ECA3E484}"/>
              </a:ext>
            </a:extLst>
          </p:cNvPr>
          <p:cNvSpPr>
            <a:spLocks noGrp="1"/>
          </p:cNvSpPr>
          <p:nvPr>
            <p:ph type="title"/>
          </p:nvPr>
        </p:nvSpPr>
        <p:spPr>
          <a:xfrm>
            <a:off x="838200" y="365125"/>
            <a:ext cx="10515600" cy="1325563"/>
          </a:xfrm>
        </p:spPr>
        <p:txBody>
          <a:bodyPr/>
          <a:lstStyle/>
          <a:p>
            <a:pPr algn="r"/>
            <a:r>
              <a:rPr lang="en-US" dirty="0">
                <a:solidFill>
                  <a:schemeClr val="bg1"/>
                </a:solidFill>
              </a:rPr>
              <a:t>What to do in a crisis</a:t>
            </a:r>
          </a:p>
        </p:txBody>
      </p:sp>
      <p:sp>
        <p:nvSpPr>
          <p:cNvPr id="3" name="Content Placeholder 2">
            <a:extLst>
              <a:ext uri="{FF2B5EF4-FFF2-40B4-BE49-F238E27FC236}">
                <a16:creationId xmlns:a16="http://schemas.microsoft.com/office/drawing/2014/main" id="{E7DF0C4D-81E4-6E87-2E45-0A56C7E72BFC}"/>
              </a:ext>
            </a:extLst>
          </p:cNvPr>
          <p:cNvSpPr>
            <a:spLocks noGrp="1"/>
          </p:cNvSpPr>
          <p:nvPr>
            <p:ph idx="1"/>
          </p:nvPr>
        </p:nvSpPr>
        <p:spPr>
          <a:xfrm>
            <a:off x="4931283" y="1690688"/>
            <a:ext cx="6854074" cy="4285906"/>
          </a:xfrm>
        </p:spPr>
        <p:txBody>
          <a:bodyPr>
            <a:normAutofit lnSpcReduction="10000"/>
          </a:bodyPr>
          <a:lstStyle/>
          <a:p>
            <a:r>
              <a:rPr lang="en-US" dirty="0">
                <a:solidFill>
                  <a:schemeClr val="bg1"/>
                </a:solidFill>
              </a:rPr>
              <a:t>Keep your voice calm</a:t>
            </a:r>
          </a:p>
          <a:p>
            <a:r>
              <a:rPr lang="en-US" dirty="0">
                <a:solidFill>
                  <a:schemeClr val="bg1"/>
                </a:solidFill>
              </a:rPr>
              <a:t>Avoid overreacting</a:t>
            </a:r>
          </a:p>
          <a:p>
            <a:r>
              <a:rPr lang="en-US" dirty="0">
                <a:solidFill>
                  <a:schemeClr val="bg1"/>
                </a:solidFill>
              </a:rPr>
              <a:t>Express support and concern</a:t>
            </a:r>
          </a:p>
          <a:p>
            <a:r>
              <a:rPr lang="en-US" dirty="0">
                <a:solidFill>
                  <a:schemeClr val="bg1"/>
                </a:solidFill>
              </a:rPr>
              <a:t>Ask how you can help</a:t>
            </a:r>
          </a:p>
          <a:p>
            <a:r>
              <a:rPr lang="en-US" dirty="0">
                <a:solidFill>
                  <a:schemeClr val="bg1"/>
                </a:solidFill>
              </a:rPr>
              <a:t>Offer options instead of taking control</a:t>
            </a:r>
          </a:p>
          <a:p>
            <a:r>
              <a:rPr lang="en-US" dirty="0">
                <a:solidFill>
                  <a:schemeClr val="bg1"/>
                </a:solidFill>
              </a:rPr>
              <a:t>Avoid touching the person unless you ask permission</a:t>
            </a:r>
          </a:p>
          <a:p>
            <a:r>
              <a:rPr lang="en-US" dirty="0">
                <a:solidFill>
                  <a:schemeClr val="bg1"/>
                </a:solidFill>
              </a:rPr>
              <a:t>Be patient</a:t>
            </a:r>
          </a:p>
          <a:p>
            <a:r>
              <a:rPr lang="en-US" dirty="0">
                <a:solidFill>
                  <a:schemeClr val="bg1"/>
                </a:solidFill>
              </a:rPr>
              <a:t>Give them space</a:t>
            </a:r>
          </a:p>
          <a:p>
            <a:endParaRPr lang="en-US" dirty="0">
              <a:solidFill>
                <a:schemeClr val="bg1"/>
              </a:solidFill>
            </a:endParaRPr>
          </a:p>
        </p:txBody>
      </p:sp>
      <p:cxnSp>
        <p:nvCxnSpPr>
          <p:cNvPr id="5" name="Straight Connector 4">
            <a:extLst>
              <a:ext uri="{FF2B5EF4-FFF2-40B4-BE49-F238E27FC236}">
                <a16:creationId xmlns:a16="http://schemas.microsoft.com/office/drawing/2014/main" id="{022951CB-85E8-8B8E-3EED-A6AAE9EA260E}"/>
              </a:ext>
            </a:extLst>
          </p:cNvPr>
          <p:cNvCxnSpPr>
            <a:cxnSpLocks/>
          </p:cNvCxnSpPr>
          <p:nvPr/>
        </p:nvCxnSpPr>
        <p:spPr>
          <a:xfrm flipH="1">
            <a:off x="4260915" y="1442301"/>
            <a:ext cx="7931085"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7" name="Graphic 6" descr="Warning with solid fill">
            <a:extLst>
              <a:ext uri="{FF2B5EF4-FFF2-40B4-BE49-F238E27FC236}">
                <a16:creationId xmlns:a16="http://schemas.microsoft.com/office/drawing/2014/main" id="{961013FE-C9BE-61DF-C6B8-8EE36924F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111" y="1442301"/>
            <a:ext cx="3550615" cy="3550615"/>
          </a:xfrm>
          <a:prstGeom prst="rect">
            <a:avLst/>
          </a:prstGeom>
        </p:spPr>
      </p:pic>
    </p:spTree>
    <p:extLst>
      <p:ext uri="{BB962C8B-B14F-4D97-AF65-F5344CB8AC3E}">
        <p14:creationId xmlns:p14="http://schemas.microsoft.com/office/powerpoint/2010/main" val="108708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3C1CE5-0435-2BAE-0A37-377C57996D52}"/>
              </a:ext>
            </a:extLst>
          </p:cNvPr>
          <p:cNvSpPr>
            <a:spLocks noGrp="1"/>
          </p:cNvSpPr>
          <p:nvPr>
            <p:ph type="title"/>
          </p:nvPr>
        </p:nvSpPr>
        <p:spPr>
          <a:xfrm>
            <a:off x="838200" y="692363"/>
            <a:ext cx="10515600" cy="914400"/>
          </a:xfrm>
        </p:spPr>
        <p:txBody>
          <a:bodyPr/>
          <a:lstStyle/>
          <a:p>
            <a:r>
              <a:rPr lang="en-US" dirty="0">
                <a:solidFill>
                  <a:schemeClr val="bg1"/>
                </a:solidFill>
              </a:rPr>
              <a:t>Validating and Giving Information</a:t>
            </a:r>
          </a:p>
        </p:txBody>
      </p:sp>
      <p:sp>
        <p:nvSpPr>
          <p:cNvPr id="8" name="Text Placeholder 7">
            <a:extLst>
              <a:ext uri="{FF2B5EF4-FFF2-40B4-BE49-F238E27FC236}">
                <a16:creationId xmlns:a16="http://schemas.microsoft.com/office/drawing/2014/main" id="{8029BCEC-2084-E1D9-C9FF-B515ADC9286D}"/>
              </a:ext>
            </a:extLst>
          </p:cNvPr>
          <p:cNvSpPr>
            <a:spLocks noGrp="1"/>
          </p:cNvSpPr>
          <p:nvPr>
            <p:ph type="body" idx="1"/>
          </p:nvPr>
        </p:nvSpPr>
        <p:spPr>
          <a:xfrm>
            <a:off x="839788" y="1850338"/>
            <a:ext cx="4846320" cy="435130"/>
          </a:xfrm>
          <a:solidFill>
            <a:schemeClr val="accent2"/>
          </a:solidFill>
        </p:spPr>
        <p:txBody>
          <a:bodyPr anchor="ctr"/>
          <a:lstStyle/>
          <a:p>
            <a:pPr algn="ctr"/>
            <a:r>
              <a:rPr lang="en-US" dirty="0">
                <a:solidFill>
                  <a:schemeClr val="bg1"/>
                </a:solidFill>
              </a:rPr>
              <a:t>Does not sound like:</a:t>
            </a:r>
          </a:p>
        </p:txBody>
      </p:sp>
      <p:sp>
        <p:nvSpPr>
          <p:cNvPr id="5" name="Content Placeholder 4">
            <a:extLst>
              <a:ext uri="{FF2B5EF4-FFF2-40B4-BE49-F238E27FC236}">
                <a16:creationId xmlns:a16="http://schemas.microsoft.com/office/drawing/2014/main" id="{25BB70D7-ECA1-A95C-8E19-C8659D41E626}"/>
              </a:ext>
            </a:extLst>
          </p:cNvPr>
          <p:cNvSpPr>
            <a:spLocks noGrp="1"/>
          </p:cNvSpPr>
          <p:nvPr>
            <p:ph sz="half" idx="2"/>
          </p:nvPr>
        </p:nvSpPr>
        <p:spPr>
          <a:xfrm>
            <a:off x="839788" y="2445119"/>
            <a:ext cx="4846320" cy="3082418"/>
          </a:xfrm>
        </p:spPr>
        <p:txBody>
          <a:bodyPr/>
          <a:lstStyle/>
          <a:p>
            <a:pPr>
              <a:spcBef>
                <a:spcPts val="1800"/>
              </a:spcBef>
            </a:pPr>
            <a:r>
              <a:rPr lang="en-US" dirty="0">
                <a:solidFill>
                  <a:schemeClr val="accent2">
                    <a:lumMod val="20000"/>
                    <a:lumOff val="80000"/>
                  </a:schemeClr>
                </a:solidFill>
              </a:rPr>
              <a:t>You’ll be fine. Just don’t think about it.</a:t>
            </a:r>
          </a:p>
          <a:p>
            <a:pPr>
              <a:spcBef>
                <a:spcPts val="1800"/>
              </a:spcBef>
            </a:pPr>
            <a:r>
              <a:rPr lang="en-US" dirty="0">
                <a:solidFill>
                  <a:schemeClr val="accent2">
                    <a:lumMod val="20000"/>
                    <a:lumOff val="80000"/>
                  </a:schemeClr>
                </a:solidFill>
              </a:rPr>
              <a:t>The way you’re reacting isn’t good.</a:t>
            </a:r>
          </a:p>
          <a:p>
            <a:pPr>
              <a:spcBef>
                <a:spcPts val="1800"/>
              </a:spcBef>
            </a:pPr>
            <a:r>
              <a:rPr lang="en-US" dirty="0">
                <a:solidFill>
                  <a:schemeClr val="accent2">
                    <a:lumMod val="20000"/>
                    <a:lumOff val="80000"/>
                  </a:schemeClr>
                </a:solidFill>
              </a:rPr>
              <a:t>You just need to…</a:t>
            </a:r>
          </a:p>
        </p:txBody>
      </p:sp>
      <p:sp>
        <p:nvSpPr>
          <p:cNvPr id="9" name="Text Placeholder 8">
            <a:extLst>
              <a:ext uri="{FF2B5EF4-FFF2-40B4-BE49-F238E27FC236}">
                <a16:creationId xmlns:a16="http://schemas.microsoft.com/office/drawing/2014/main" id="{0083609A-1F89-98BA-EB61-1C4680DF8912}"/>
              </a:ext>
            </a:extLst>
          </p:cNvPr>
          <p:cNvSpPr>
            <a:spLocks noGrp="1"/>
          </p:cNvSpPr>
          <p:nvPr>
            <p:ph type="body" sz="quarter" idx="3"/>
          </p:nvPr>
        </p:nvSpPr>
        <p:spPr>
          <a:xfrm>
            <a:off x="6096000" y="1808376"/>
            <a:ext cx="4846320" cy="435130"/>
          </a:xfrm>
          <a:solidFill>
            <a:schemeClr val="accent2"/>
          </a:solidFill>
        </p:spPr>
        <p:txBody>
          <a:bodyPr anchor="ctr"/>
          <a:lstStyle/>
          <a:p>
            <a:pPr algn="ctr"/>
            <a:r>
              <a:rPr lang="en-US" dirty="0">
                <a:solidFill>
                  <a:schemeClr val="bg1"/>
                </a:solidFill>
              </a:rPr>
              <a:t>Sounds like:</a:t>
            </a:r>
          </a:p>
        </p:txBody>
      </p:sp>
      <p:sp>
        <p:nvSpPr>
          <p:cNvPr id="13" name="Content Placeholder 4">
            <a:extLst>
              <a:ext uri="{FF2B5EF4-FFF2-40B4-BE49-F238E27FC236}">
                <a16:creationId xmlns:a16="http://schemas.microsoft.com/office/drawing/2014/main" id="{4F6762AB-DB24-3224-A538-B62C192C838E}"/>
              </a:ext>
            </a:extLst>
          </p:cNvPr>
          <p:cNvSpPr txBox="1">
            <a:spLocks/>
          </p:cNvSpPr>
          <p:nvPr/>
        </p:nvSpPr>
        <p:spPr>
          <a:xfrm>
            <a:off x="6096000" y="2445119"/>
            <a:ext cx="4846320" cy="3133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dirty="0">
                <a:solidFill>
                  <a:schemeClr val="accent2">
                    <a:lumMod val="20000"/>
                    <a:lumOff val="80000"/>
                  </a:schemeClr>
                </a:solidFill>
              </a:rPr>
              <a:t>That sounds like a difficult situation. I’m here when you are ready to talk. </a:t>
            </a:r>
          </a:p>
          <a:p>
            <a:pPr>
              <a:spcBef>
                <a:spcPts val="1800"/>
              </a:spcBef>
            </a:pPr>
            <a:r>
              <a:rPr lang="en-US" dirty="0">
                <a:solidFill>
                  <a:schemeClr val="accent2">
                    <a:lumMod val="20000"/>
                    <a:lumOff val="80000"/>
                  </a:schemeClr>
                </a:solidFill>
              </a:rPr>
              <a:t>You are not alone.</a:t>
            </a:r>
          </a:p>
          <a:p>
            <a:pPr>
              <a:spcBef>
                <a:spcPts val="1800"/>
              </a:spcBef>
            </a:pPr>
            <a:r>
              <a:rPr lang="en-US" dirty="0">
                <a:solidFill>
                  <a:schemeClr val="accent2">
                    <a:lumMod val="20000"/>
                    <a:lumOff val="80000"/>
                  </a:schemeClr>
                </a:solidFill>
              </a:rPr>
              <a:t>Breakups are hard. It’s natural you’re sad.</a:t>
            </a:r>
          </a:p>
          <a:p>
            <a:pPr marL="0" indent="0">
              <a:spcBef>
                <a:spcPts val="1800"/>
              </a:spcBef>
              <a:buFont typeface="Arial" panose="020B0604020202020204" pitchFamily="34" charset="0"/>
              <a:buNone/>
            </a:pPr>
            <a:endParaRPr lang="en-US" dirty="0">
              <a:solidFill>
                <a:schemeClr val="accent2">
                  <a:lumMod val="20000"/>
                  <a:lumOff val="80000"/>
                </a:schemeClr>
              </a:solidFill>
            </a:endParaRPr>
          </a:p>
        </p:txBody>
      </p:sp>
    </p:spTree>
    <p:extLst>
      <p:ext uri="{BB962C8B-B14F-4D97-AF65-F5344CB8AC3E}">
        <p14:creationId xmlns:p14="http://schemas.microsoft.com/office/powerpoint/2010/main" val="301892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71AA-732D-995B-C36F-3A61BE4FA1CB}"/>
              </a:ext>
            </a:extLst>
          </p:cNvPr>
          <p:cNvSpPr>
            <a:spLocks noGrp="1"/>
          </p:cNvSpPr>
          <p:nvPr>
            <p:ph type="title"/>
          </p:nvPr>
        </p:nvSpPr>
        <p:spPr>
          <a:xfrm>
            <a:off x="279400" y="1"/>
            <a:ext cx="3771900" cy="952500"/>
          </a:xfrm>
        </p:spPr>
        <p:txBody>
          <a:bodyPr/>
          <a:lstStyle/>
          <a:p>
            <a:r>
              <a:rPr lang="en-US" dirty="0">
                <a:solidFill>
                  <a:schemeClr val="bg1"/>
                </a:solidFill>
              </a:rPr>
              <a:t>Resources</a:t>
            </a:r>
          </a:p>
        </p:txBody>
      </p:sp>
      <p:pic>
        <p:nvPicPr>
          <p:cNvPr id="5" name="Picture 4">
            <a:extLst>
              <a:ext uri="{FF2B5EF4-FFF2-40B4-BE49-F238E27FC236}">
                <a16:creationId xmlns:a16="http://schemas.microsoft.com/office/drawing/2014/main" id="{704CC398-0C32-3774-DC77-891F980031A2}"/>
              </a:ext>
            </a:extLst>
          </p:cNvPr>
          <p:cNvPicPr>
            <a:picLocks noChangeAspect="1"/>
          </p:cNvPicPr>
          <p:nvPr/>
        </p:nvPicPr>
        <p:blipFill>
          <a:blip r:embed="rId2"/>
          <a:stretch>
            <a:fillRect/>
          </a:stretch>
        </p:blipFill>
        <p:spPr>
          <a:xfrm>
            <a:off x="134937" y="952501"/>
            <a:ext cx="8391525" cy="5514975"/>
          </a:xfrm>
          <a:prstGeom prst="rect">
            <a:avLst/>
          </a:prstGeom>
        </p:spPr>
      </p:pic>
      <p:pic>
        <p:nvPicPr>
          <p:cNvPr id="6" name="Picture 5">
            <a:extLst>
              <a:ext uri="{FF2B5EF4-FFF2-40B4-BE49-F238E27FC236}">
                <a16:creationId xmlns:a16="http://schemas.microsoft.com/office/drawing/2014/main" id="{890A57C8-1192-5444-B782-837A4B49DD20}"/>
              </a:ext>
            </a:extLst>
          </p:cNvPr>
          <p:cNvPicPr>
            <a:picLocks noChangeAspect="1"/>
          </p:cNvPicPr>
          <p:nvPr/>
        </p:nvPicPr>
        <p:blipFill>
          <a:blip r:embed="rId3"/>
          <a:stretch>
            <a:fillRect/>
          </a:stretch>
        </p:blipFill>
        <p:spPr>
          <a:xfrm>
            <a:off x="8526462" y="1104901"/>
            <a:ext cx="2587625" cy="1449070"/>
          </a:xfrm>
          <a:prstGeom prst="rect">
            <a:avLst/>
          </a:prstGeom>
        </p:spPr>
      </p:pic>
      <p:sp>
        <p:nvSpPr>
          <p:cNvPr id="3" name="Content Placeholder 2">
            <a:extLst>
              <a:ext uri="{FF2B5EF4-FFF2-40B4-BE49-F238E27FC236}">
                <a16:creationId xmlns:a16="http://schemas.microsoft.com/office/drawing/2014/main" id="{534E0138-F897-0A40-25C6-6C984535D8EA}"/>
              </a:ext>
            </a:extLst>
          </p:cNvPr>
          <p:cNvSpPr>
            <a:spLocks noGrp="1"/>
          </p:cNvSpPr>
          <p:nvPr>
            <p:ph idx="1"/>
          </p:nvPr>
        </p:nvSpPr>
        <p:spPr>
          <a:xfrm>
            <a:off x="8526462" y="3022599"/>
            <a:ext cx="3348038" cy="2171701"/>
          </a:xfrm>
        </p:spPr>
        <p:txBody>
          <a:bodyPr>
            <a:normAutofit fontScale="85000" lnSpcReduction="10000"/>
          </a:bodyPr>
          <a:lstStyle/>
          <a:p>
            <a:pPr marL="0" indent="0" algn="ctr">
              <a:lnSpc>
                <a:spcPct val="120000"/>
              </a:lnSpc>
              <a:spcBef>
                <a:spcPts val="0"/>
              </a:spcBef>
              <a:buNone/>
            </a:pPr>
            <a:r>
              <a:rPr lang="en-US" sz="3300" b="1" dirty="0">
                <a:solidFill>
                  <a:schemeClr val="accent2">
                    <a:lumMod val="40000"/>
                    <a:lumOff val="60000"/>
                  </a:schemeClr>
                </a:solidFill>
              </a:rPr>
              <a:t>Communication services available:</a:t>
            </a:r>
          </a:p>
          <a:p>
            <a:pPr lvl="2"/>
            <a:r>
              <a:rPr lang="en-US" sz="3000" dirty="0" err="1">
                <a:solidFill>
                  <a:schemeClr val="bg1"/>
                </a:solidFill>
              </a:rPr>
              <a:t>Starlink</a:t>
            </a:r>
            <a:endParaRPr lang="en-US" sz="3000" dirty="0">
              <a:solidFill>
                <a:schemeClr val="bg1"/>
              </a:solidFill>
            </a:endParaRPr>
          </a:p>
          <a:p>
            <a:pPr lvl="2"/>
            <a:r>
              <a:rPr lang="en-US" sz="3000" dirty="0">
                <a:solidFill>
                  <a:schemeClr val="bg1"/>
                </a:solidFill>
              </a:rPr>
              <a:t>GCI</a:t>
            </a:r>
          </a:p>
          <a:p>
            <a:endParaRPr lang="en-US" dirty="0">
              <a:solidFill>
                <a:schemeClr val="bg1"/>
              </a:solidFill>
            </a:endParaRPr>
          </a:p>
        </p:txBody>
      </p:sp>
    </p:spTree>
    <p:extLst>
      <p:ext uri="{BB962C8B-B14F-4D97-AF65-F5344CB8AC3E}">
        <p14:creationId xmlns:p14="http://schemas.microsoft.com/office/powerpoint/2010/main" val="208158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2A38-914A-61F5-78CB-B3A2CC92B007}"/>
              </a:ext>
            </a:extLst>
          </p:cNvPr>
          <p:cNvSpPr>
            <a:spLocks noGrp="1"/>
          </p:cNvSpPr>
          <p:nvPr>
            <p:ph type="title"/>
          </p:nvPr>
        </p:nvSpPr>
        <p:spPr/>
        <p:txBody>
          <a:bodyPr/>
          <a:lstStyle/>
          <a:p>
            <a:r>
              <a:rPr lang="en-US" dirty="0">
                <a:solidFill>
                  <a:schemeClr val="accent2"/>
                </a:solidFill>
              </a:rPr>
              <a:t>Contact Information</a:t>
            </a:r>
          </a:p>
        </p:txBody>
      </p:sp>
      <p:sp>
        <p:nvSpPr>
          <p:cNvPr id="3" name="Content Placeholder 2">
            <a:extLst>
              <a:ext uri="{FF2B5EF4-FFF2-40B4-BE49-F238E27FC236}">
                <a16:creationId xmlns:a16="http://schemas.microsoft.com/office/drawing/2014/main" id="{C003F320-C01B-DD07-5F3A-72A12D3EA730}"/>
              </a:ext>
            </a:extLst>
          </p:cNvPr>
          <p:cNvSpPr>
            <a:spLocks noGrp="1"/>
          </p:cNvSpPr>
          <p:nvPr>
            <p:ph idx="1"/>
          </p:nvPr>
        </p:nvSpPr>
        <p:spPr/>
        <p:txBody>
          <a:bodyPr/>
          <a:lstStyle/>
          <a:p>
            <a:pPr marL="0" indent="0" algn="ctr">
              <a:buNone/>
            </a:pPr>
            <a:r>
              <a:rPr lang="en-US" sz="2800" dirty="0">
                <a:solidFill>
                  <a:srgbClr val="FFFFFF"/>
                </a:solidFill>
              </a:rPr>
              <a:t>AJ Knittel, Counseling with AJ </a:t>
            </a:r>
          </a:p>
          <a:p>
            <a:pPr marL="457200" lvl="1" indent="0" algn="ctr">
              <a:buNone/>
            </a:pPr>
            <a:r>
              <a:rPr lang="en-US" dirty="0">
                <a:solidFill>
                  <a:srgbClr val="FFFFFF"/>
                </a:solidFill>
                <a:cs typeface="Times New Roman" panose="02020603050405020304" pitchFamily="18" charset="0"/>
              </a:rPr>
              <a:t>aj@counselingwithaj.com</a:t>
            </a:r>
          </a:p>
          <a:p>
            <a:pPr algn="ctr"/>
            <a:endParaRPr lang="en-US" sz="2800" dirty="0">
              <a:solidFill>
                <a:srgbClr val="FFFFFF"/>
              </a:solidFill>
              <a:cs typeface="Times New Roman" panose="02020603050405020304" pitchFamily="18" charset="0"/>
            </a:endParaRPr>
          </a:p>
          <a:p>
            <a:pPr marL="0" indent="0" algn="ctr">
              <a:buNone/>
            </a:pPr>
            <a:r>
              <a:rPr lang="en-US" sz="2800" dirty="0">
                <a:solidFill>
                  <a:srgbClr val="FFFFFF"/>
                </a:solidFill>
              </a:rPr>
              <a:t>Bernina Venua, BBAHC </a:t>
            </a:r>
          </a:p>
          <a:p>
            <a:pPr marL="457200" lvl="1" indent="0" algn="ctr">
              <a:buNone/>
            </a:pPr>
            <a:r>
              <a:rPr lang="en-US" dirty="0">
                <a:solidFill>
                  <a:srgbClr val="FFFFFF"/>
                </a:solidFill>
              </a:rPr>
              <a:t>bvenua@bbahc.org</a:t>
            </a:r>
          </a:p>
          <a:p>
            <a:pPr algn="ctr"/>
            <a:endParaRPr lang="en-US" dirty="0">
              <a:solidFill>
                <a:srgbClr val="FFFFFF"/>
              </a:solidFill>
              <a:cs typeface="Times New Roman" panose="02020603050405020304" pitchFamily="18" charset="0"/>
            </a:endParaRPr>
          </a:p>
          <a:p>
            <a:pPr marL="0" indent="0" algn="ctr">
              <a:buNone/>
            </a:pPr>
            <a:r>
              <a:rPr lang="en-US" sz="2800" dirty="0">
                <a:solidFill>
                  <a:srgbClr val="FFFFFF"/>
                </a:solidFill>
              </a:rPr>
              <a:t>Tav Ammu, Marine Advisory Agent </a:t>
            </a:r>
          </a:p>
          <a:p>
            <a:pPr marL="457200" lvl="1" indent="0" algn="ctr">
              <a:buNone/>
            </a:pPr>
            <a:r>
              <a:rPr lang="en-US" dirty="0">
                <a:solidFill>
                  <a:srgbClr val="FFFFFF"/>
                </a:solidFill>
              </a:rPr>
              <a:t>tammu@alaska.edu</a:t>
            </a:r>
          </a:p>
        </p:txBody>
      </p:sp>
    </p:spTree>
    <p:extLst>
      <p:ext uri="{BB962C8B-B14F-4D97-AF65-F5344CB8AC3E}">
        <p14:creationId xmlns:p14="http://schemas.microsoft.com/office/powerpoint/2010/main" val="36545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n Sailboats Ruled Bristol Bay | Local News Stories | frontiersman.com">
            <a:extLst>
              <a:ext uri="{FF2B5EF4-FFF2-40B4-BE49-F238E27FC236}">
                <a16:creationId xmlns:a16="http://schemas.microsoft.com/office/drawing/2014/main" id="{1FDA8FA4-84CA-D86E-F023-162823720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54" t="-139" r="19152" b="139"/>
          <a:stretch/>
        </p:blipFill>
        <p:spPr bwMode="auto">
          <a:xfrm flipH="1">
            <a:off x="-5" y="0"/>
            <a:ext cx="7503583"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E6ACB67-EA73-1989-050A-6F311FDFC85F}"/>
              </a:ext>
            </a:extLst>
          </p:cNvPr>
          <p:cNvSpPr/>
          <p:nvPr/>
        </p:nvSpPr>
        <p:spPr>
          <a:xfrm>
            <a:off x="3701988" y="0"/>
            <a:ext cx="8490013" cy="6858000"/>
          </a:xfrm>
          <a:prstGeom prst="rect">
            <a:avLst/>
          </a:prstGeom>
          <a:gradFill flip="none" rotWithShape="1">
            <a:gsLst>
              <a:gs pos="0">
                <a:schemeClr val="bg2">
                  <a:lumMod val="75000"/>
                  <a:alpha val="0"/>
                </a:schemeClr>
              </a:gs>
              <a:gs pos="17000">
                <a:schemeClr val="tx1">
                  <a:lumMod val="65000"/>
                  <a:lumOff val="35000"/>
                  <a:alpha val="38000"/>
                </a:schemeClr>
              </a:gs>
              <a:gs pos="28000">
                <a:srgbClr val="434343"/>
              </a:gs>
              <a:gs pos="40000">
                <a:schemeClr val="tx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BE2A48-B2C1-2830-D053-6F29C9065DEC}"/>
              </a:ext>
            </a:extLst>
          </p:cNvPr>
          <p:cNvSpPr>
            <a:spLocks noGrp="1"/>
          </p:cNvSpPr>
          <p:nvPr>
            <p:ph idx="1"/>
          </p:nvPr>
        </p:nvSpPr>
        <p:spPr>
          <a:xfrm>
            <a:off x="6425806" y="790591"/>
            <a:ext cx="5402346" cy="5276817"/>
          </a:xfrm>
        </p:spPr>
        <p:txBody>
          <a:bodyPr>
            <a:normAutofit fontScale="92500" lnSpcReduction="20000"/>
          </a:bodyPr>
          <a:lstStyle/>
          <a:p>
            <a:pPr marL="0" indent="0" algn="r">
              <a:lnSpc>
                <a:spcPct val="135000"/>
              </a:lnSpc>
              <a:spcBef>
                <a:spcPts val="0"/>
              </a:spcBef>
              <a:buNone/>
            </a:pPr>
            <a:r>
              <a:rPr lang="en-US" sz="2400" dirty="0">
                <a:solidFill>
                  <a:schemeClr val="bg1"/>
                </a:solidFill>
                <a:latin typeface="Arial Nova Light" panose="020B0304020202020204" pitchFamily="34" charset="0"/>
              </a:rPr>
              <a:t>I am a fisherman.</a:t>
            </a:r>
          </a:p>
          <a:p>
            <a:pPr marL="0" indent="0" algn="r">
              <a:lnSpc>
                <a:spcPct val="135000"/>
              </a:lnSpc>
              <a:spcBef>
                <a:spcPts val="0"/>
              </a:spcBef>
              <a:buNone/>
            </a:pPr>
            <a:r>
              <a:rPr lang="en-US" sz="2400" dirty="0">
                <a:solidFill>
                  <a:schemeClr val="bg1"/>
                </a:solidFill>
                <a:latin typeface="Arial Nova Light" panose="020B0304020202020204" pitchFamily="34" charset="0"/>
              </a:rPr>
              <a:t>It is not merely something that I do,</a:t>
            </a:r>
          </a:p>
          <a:p>
            <a:pPr marL="0" indent="0" algn="r">
              <a:lnSpc>
                <a:spcPct val="135000"/>
              </a:lnSpc>
              <a:spcBef>
                <a:spcPts val="0"/>
              </a:spcBef>
              <a:buNone/>
            </a:pPr>
            <a:r>
              <a:rPr lang="en-US" sz="2400" dirty="0">
                <a:solidFill>
                  <a:schemeClr val="bg1"/>
                </a:solidFill>
                <a:latin typeface="Arial Nova Light" panose="020B0304020202020204" pitchFamily="34" charset="0"/>
              </a:rPr>
              <a:t>It is who I am.</a:t>
            </a:r>
          </a:p>
          <a:p>
            <a:pPr marL="0" indent="0" algn="r">
              <a:lnSpc>
                <a:spcPct val="135000"/>
              </a:lnSpc>
              <a:spcBef>
                <a:spcPts val="0"/>
              </a:spcBef>
              <a:buNone/>
            </a:pPr>
            <a:r>
              <a:rPr lang="en-US" sz="2400" dirty="0">
                <a:solidFill>
                  <a:schemeClr val="bg1"/>
                </a:solidFill>
                <a:latin typeface="Arial Nova Light" panose="020B0304020202020204" pitchFamily="34" charset="0"/>
              </a:rPr>
              <a:t>Fishing is not simply my escape,</a:t>
            </a:r>
          </a:p>
          <a:p>
            <a:pPr marL="0" indent="0" algn="r">
              <a:lnSpc>
                <a:spcPct val="135000"/>
              </a:lnSpc>
              <a:spcBef>
                <a:spcPts val="0"/>
              </a:spcBef>
              <a:buNone/>
            </a:pPr>
            <a:r>
              <a:rPr lang="en-US" sz="2400" dirty="0">
                <a:solidFill>
                  <a:schemeClr val="bg1"/>
                </a:solidFill>
                <a:latin typeface="Arial Nova Light" panose="020B0304020202020204" pitchFamily="34" charset="0"/>
              </a:rPr>
              <a:t>It is where I am supposed to be.</a:t>
            </a:r>
          </a:p>
          <a:p>
            <a:pPr marL="0" indent="0" algn="r">
              <a:lnSpc>
                <a:spcPct val="135000"/>
              </a:lnSpc>
              <a:spcBef>
                <a:spcPts val="0"/>
              </a:spcBef>
              <a:buNone/>
            </a:pPr>
            <a:r>
              <a:rPr lang="en-US" sz="2400" dirty="0">
                <a:solidFill>
                  <a:schemeClr val="bg1"/>
                </a:solidFill>
                <a:latin typeface="Arial Nova Light" panose="020B0304020202020204" pitchFamily="34" charset="0"/>
              </a:rPr>
              <a:t>It is not a place that I go,</a:t>
            </a:r>
          </a:p>
          <a:p>
            <a:pPr marL="0" indent="0" algn="r">
              <a:lnSpc>
                <a:spcPct val="135000"/>
              </a:lnSpc>
              <a:spcBef>
                <a:spcPts val="0"/>
              </a:spcBef>
              <a:buNone/>
            </a:pPr>
            <a:r>
              <a:rPr lang="en-US" sz="2400" dirty="0">
                <a:solidFill>
                  <a:schemeClr val="bg1"/>
                </a:solidFill>
                <a:latin typeface="Arial Nova Light" panose="020B0304020202020204" pitchFamily="34" charset="0"/>
              </a:rPr>
              <a:t>But a lifelong journey I am taking</a:t>
            </a:r>
          </a:p>
          <a:p>
            <a:pPr marL="0" indent="0" algn="r">
              <a:lnSpc>
                <a:spcPct val="135000"/>
              </a:lnSpc>
              <a:spcBef>
                <a:spcPts val="0"/>
              </a:spcBef>
              <a:buNone/>
            </a:pPr>
            <a:r>
              <a:rPr lang="en-US" sz="2400" dirty="0">
                <a:solidFill>
                  <a:schemeClr val="bg1"/>
                </a:solidFill>
                <a:latin typeface="Arial Nova Light" panose="020B0304020202020204" pitchFamily="34" charset="0"/>
              </a:rPr>
              <a:t>It is a passage that was shown to me</a:t>
            </a:r>
          </a:p>
          <a:p>
            <a:pPr marL="0" indent="0" algn="r">
              <a:lnSpc>
                <a:spcPct val="135000"/>
              </a:lnSpc>
              <a:spcBef>
                <a:spcPts val="0"/>
              </a:spcBef>
              <a:buNone/>
            </a:pPr>
            <a:r>
              <a:rPr lang="en-US" sz="2400" dirty="0">
                <a:solidFill>
                  <a:schemeClr val="bg1"/>
                </a:solidFill>
                <a:latin typeface="Arial Nova Light" panose="020B0304020202020204" pitchFamily="34" charset="0"/>
              </a:rPr>
              <a:t>And that I will continue to show to others.</a:t>
            </a:r>
          </a:p>
          <a:p>
            <a:pPr marL="0" indent="0" algn="r">
              <a:lnSpc>
                <a:spcPct val="135000"/>
              </a:lnSpc>
              <a:spcBef>
                <a:spcPts val="0"/>
              </a:spcBef>
              <a:buNone/>
            </a:pPr>
            <a:r>
              <a:rPr lang="en-US" sz="2400" dirty="0">
                <a:solidFill>
                  <a:schemeClr val="bg1"/>
                </a:solidFill>
                <a:latin typeface="Arial Nova Light" panose="020B0304020202020204" pitchFamily="34" charset="0"/>
              </a:rPr>
              <a:t>When you understand all of this</a:t>
            </a:r>
          </a:p>
          <a:p>
            <a:pPr marL="0" indent="0" algn="r">
              <a:lnSpc>
                <a:spcPct val="135000"/>
              </a:lnSpc>
              <a:spcBef>
                <a:spcPts val="0"/>
              </a:spcBef>
              <a:buNone/>
            </a:pPr>
            <a:r>
              <a:rPr lang="en-US" sz="2400" dirty="0">
                <a:solidFill>
                  <a:schemeClr val="bg1"/>
                </a:solidFill>
                <a:latin typeface="Arial Nova Light" panose="020B0304020202020204" pitchFamily="34" charset="0"/>
              </a:rPr>
              <a:t>You will then know me.</a:t>
            </a:r>
          </a:p>
          <a:p>
            <a:pPr marL="0" indent="0" algn="r">
              <a:lnSpc>
                <a:spcPct val="135000"/>
              </a:lnSpc>
              <a:spcBef>
                <a:spcPts val="0"/>
              </a:spcBef>
              <a:buNone/>
            </a:pPr>
            <a:r>
              <a:rPr lang="en-US" sz="2400" dirty="0">
                <a:solidFill>
                  <a:schemeClr val="bg1"/>
                </a:solidFill>
                <a:latin typeface="Arial Nova Light" panose="020B0304020202020204" pitchFamily="34" charset="0"/>
              </a:rPr>
              <a:t>And we will fish together.</a:t>
            </a:r>
          </a:p>
          <a:p>
            <a:pPr marL="0" indent="0" algn="r">
              <a:lnSpc>
                <a:spcPct val="135000"/>
              </a:lnSpc>
              <a:spcBef>
                <a:spcPts val="1200"/>
              </a:spcBef>
              <a:buNone/>
            </a:pPr>
            <a:r>
              <a:rPr lang="en-US" sz="2400" dirty="0">
                <a:solidFill>
                  <a:schemeClr val="bg1"/>
                </a:solidFill>
                <a:latin typeface="Arial Nova Light" panose="020B0304020202020204" pitchFamily="34" charset="0"/>
              </a:rPr>
              <a:t>			</a:t>
            </a:r>
            <a:r>
              <a:rPr lang="en-US" sz="2200" dirty="0">
                <a:solidFill>
                  <a:schemeClr val="bg1"/>
                </a:solidFill>
                <a:latin typeface="Arial Nova Light" panose="020B0304020202020204" pitchFamily="34" charset="0"/>
              </a:rPr>
              <a:t>- author unknown</a:t>
            </a:r>
            <a:endParaRPr lang="en-US" sz="2400" dirty="0">
              <a:solidFill>
                <a:schemeClr val="bg1"/>
              </a:solidFill>
              <a:latin typeface="Arial Nova Light" panose="020B0304020202020204" pitchFamily="34" charset="0"/>
            </a:endParaRPr>
          </a:p>
          <a:p>
            <a:pPr marL="0" indent="0" algn="r">
              <a:lnSpc>
                <a:spcPct val="135000"/>
              </a:lnSpc>
              <a:spcBef>
                <a:spcPts val="0"/>
              </a:spcBef>
              <a:buNone/>
            </a:pPr>
            <a:endParaRPr lang="en-US" sz="2400" dirty="0">
              <a:solidFill>
                <a:schemeClr val="bg1"/>
              </a:solidFill>
              <a:latin typeface="Arial Nova Light" panose="020B0304020202020204" pitchFamily="34" charset="0"/>
            </a:endParaRPr>
          </a:p>
        </p:txBody>
      </p:sp>
      <p:sp>
        <p:nvSpPr>
          <p:cNvPr id="8" name="Subtitle 2">
            <a:extLst>
              <a:ext uri="{FF2B5EF4-FFF2-40B4-BE49-F238E27FC236}">
                <a16:creationId xmlns:a16="http://schemas.microsoft.com/office/drawing/2014/main" id="{55D18D65-54FD-97EE-E20F-D61F7576E012}"/>
              </a:ext>
            </a:extLst>
          </p:cNvPr>
          <p:cNvSpPr txBox="1">
            <a:spLocks/>
          </p:cNvSpPr>
          <p:nvPr/>
        </p:nvSpPr>
        <p:spPr>
          <a:xfrm>
            <a:off x="0" y="6333418"/>
            <a:ext cx="5808418" cy="52458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050" i="1" dirty="0">
                <a:solidFill>
                  <a:schemeClr val="bg1"/>
                </a:solidFill>
                <a:latin typeface="Amasis MT Pro Light" panose="02040304050005020304" pitchFamily="18" charset="0"/>
              </a:rPr>
              <a:t>Photo Credit:</a:t>
            </a:r>
          </a:p>
          <a:p>
            <a:pPr algn="l">
              <a:spcBef>
                <a:spcPts val="0"/>
              </a:spcBef>
            </a:pPr>
            <a:r>
              <a:rPr lang="en-US" sz="1050" i="1" dirty="0">
                <a:solidFill>
                  <a:schemeClr val="bg1"/>
                </a:solidFill>
                <a:latin typeface="Amasis MT Pro Light" panose="02040304050005020304" pitchFamily="18" charset="0"/>
              </a:rPr>
              <a:t>Dave Carlson, Dave and Mary Carlson Collection Samuel K Fox Museum, Dillingham</a:t>
            </a:r>
          </a:p>
          <a:p>
            <a:pPr algn="l">
              <a:spcBef>
                <a:spcPts val="0"/>
              </a:spcBef>
            </a:pPr>
            <a:r>
              <a:rPr lang="en-US" sz="1050" i="1" dirty="0">
                <a:solidFill>
                  <a:schemeClr val="bg1"/>
                </a:solidFill>
                <a:latin typeface="Amasis MT Pro Light" panose="02040304050005020304" pitchFamily="18" charset="0"/>
              </a:rPr>
              <a:t>Sailing for Salmon</a:t>
            </a:r>
          </a:p>
        </p:txBody>
      </p:sp>
    </p:spTree>
    <p:extLst>
      <p:ext uri="{BB962C8B-B14F-4D97-AF65-F5344CB8AC3E}">
        <p14:creationId xmlns:p14="http://schemas.microsoft.com/office/powerpoint/2010/main" val="5042816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7038-C5A8-E218-5AA9-52683A20752C}"/>
              </a:ext>
            </a:extLst>
          </p:cNvPr>
          <p:cNvSpPr>
            <a:spLocks noGrp="1"/>
          </p:cNvSpPr>
          <p:nvPr>
            <p:ph type="title"/>
          </p:nvPr>
        </p:nvSpPr>
        <p:spPr>
          <a:xfrm>
            <a:off x="749300" y="873125"/>
            <a:ext cx="10515600" cy="1325563"/>
          </a:xfrm>
        </p:spPr>
        <p:txBody>
          <a:bodyPr/>
          <a:lstStyle/>
          <a:p>
            <a:pPr algn="ctr"/>
            <a:r>
              <a:rPr lang="en-US" dirty="0">
                <a:solidFill>
                  <a:schemeClr val="accent2"/>
                </a:solidFill>
              </a:rPr>
              <a:t>Mental Health &amp; Fishing</a:t>
            </a:r>
          </a:p>
        </p:txBody>
      </p:sp>
      <p:sp>
        <p:nvSpPr>
          <p:cNvPr id="3" name="Content Placeholder 2">
            <a:extLst>
              <a:ext uri="{FF2B5EF4-FFF2-40B4-BE49-F238E27FC236}">
                <a16:creationId xmlns:a16="http://schemas.microsoft.com/office/drawing/2014/main" id="{7DD86748-E752-B2EC-5331-FC91AEEA53E2}"/>
              </a:ext>
            </a:extLst>
          </p:cNvPr>
          <p:cNvSpPr>
            <a:spLocks noGrp="1"/>
          </p:cNvSpPr>
          <p:nvPr>
            <p:ph idx="1"/>
          </p:nvPr>
        </p:nvSpPr>
        <p:spPr>
          <a:xfrm>
            <a:off x="749300" y="2385202"/>
            <a:ext cx="5048250" cy="2797175"/>
          </a:xfrm>
        </p:spPr>
        <p:txBody>
          <a:bodyPr/>
          <a:lstStyle/>
          <a:p>
            <a:r>
              <a:rPr lang="en-US" dirty="0">
                <a:solidFill>
                  <a:schemeClr val="bg1"/>
                </a:solidFill>
              </a:rPr>
              <a:t>Managing expectations</a:t>
            </a:r>
          </a:p>
          <a:p>
            <a:r>
              <a:rPr lang="en-US" dirty="0">
                <a:solidFill>
                  <a:schemeClr val="bg1"/>
                </a:solidFill>
              </a:rPr>
              <a:t>Preparation</a:t>
            </a:r>
          </a:p>
          <a:p>
            <a:pPr lvl="1"/>
            <a:r>
              <a:rPr lang="en-US" dirty="0">
                <a:solidFill>
                  <a:schemeClr val="bg1"/>
                </a:solidFill>
              </a:rPr>
              <a:t>Communication styles</a:t>
            </a:r>
          </a:p>
          <a:p>
            <a:pPr lvl="1"/>
            <a:r>
              <a:rPr lang="en-US" dirty="0">
                <a:solidFill>
                  <a:schemeClr val="bg1"/>
                </a:solidFill>
              </a:rPr>
              <a:t>Safety planning</a:t>
            </a:r>
          </a:p>
          <a:p>
            <a:r>
              <a:rPr lang="en-US" dirty="0">
                <a:solidFill>
                  <a:schemeClr val="bg1"/>
                </a:solidFill>
              </a:rPr>
              <a:t>Mental health and physical health</a:t>
            </a:r>
          </a:p>
        </p:txBody>
      </p:sp>
      <p:pic>
        <p:nvPicPr>
          <p:cNvPr id="4" name="Picture 3">
            <a:extLst>
              <a:ext uri="{FF2B5EF4-FFF2-40B4-BE49-F238E27FC236}">
                <a16:creationId xmlns:a16="http://schemas.microsoft.com/office/drawing/2014/main" id="{5D42F929-8CA8-0F23-A9E9-4C3874AC6C4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9037" b="97185" l="9167" r="90000">
                        <a14:foregroundMark x1="9815" y1="50815" x2="9815" y2="50815"/>
                        <a14:foregroundMark x1="19722" y1="41037" x2="19722" y2="41037"/>
                        <a14:foregroundMark x1="20000" y1="38222" x2="15185" y2="61037"/>
                        <a14:foregroundMark x1="15185" y1="61037" x2="13981" y2="62222"/>
                        <a14:foregroundMark x1="23889" y1="36741" x2="24722" y2="56593"/>
                        <a14:foregroundMark x1="24722" y1="56593" x2="25833" y2="62222"/>
                        <a14:foregroundMark x1="26852" y1="50815" x2="26852" y2="50815"/>
                        <a14:foregroundMark x1="29537" y1="51704" x2="29537" y2="51704"/>
                        <a14:foregroundMark x1="28889" y1="49926" x2="28889" y2="49926"/>
                        <a14:foregroundMark x1="9167" y1="65481" x2="9167" y2="65481"/>
                        <a14:foregroundMark x1="74352" y1="24889" x2="68704" y2="55852"/>
                        <a14:foregroundMark x1="68704" y1="55852" x2="65833" y2="62519"/>
                        <a14:foregroundMark x1="74630" y1="24296" x2="79167" y2="57630"/>
                        <a14:foregroundMark x1="86574" y1="53333" x2="86574" y2="53333"/>
                        <a14:foregroundMark x1="46852" y1="9333" x2="46852" y2="9333"/>
                        <a14:foregroundMark x1="45926" y1="93926" x2="45926" y2="93926"/>
                        <a14:foregroundMark x1="43333" y1="97185" x2="43333" y2="97185"/>
                      </a14:backgroundRemoval>
                    </a14:imgEffect>
                  </a14:imgLayer>
                </a14:imgProps>
              </a:ext>
            </a:extLst>
          </a:blip>
          <a:stretch>
            <a:fillRect/>
          </a:stretch>
        </p:blipFill>
        <p:spPr>
          <a:xfrm>
            <a:off x="6196788" y="1821402"/>
            <a:ext cx="5753912" cy="3596195"/>
          </a:xfrm>
          <a:prstGeom prst="rect">
            <a:avLst/>
          </a:prstGeom>
        </p:spPr>
      </p:pic>
    </p:spTree>
    <p:extLst>
      <p:ext uri="{BB962C8B-B14F-4D97-AF65-F5344CB8AC3E}">
        <p14:creationId xmlns:p14="http://schemas.microsoft.com/office/powerpoint/2010/main" val="305350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ental Health outline">
            <a:extLst>
              <a:ext uri="{FF2B5EF4-FFF2-40B4-BE49-F238E27FC236}">
                <a16:creationId xmlns:a16="http://schemas.microsoft.com/office/drawing/2014/main" id="{FCDCD113-E538-D0FD-0680-566EC0C6515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85"/>
          <a:stretch/>
        </p:blipFill>
        <p:spPr>
          <a:xfrm flipH="1">
            <a:off x="6886786" y="533400"/>
            <a:ext cx="5203614" cy="5905497"/>
          </a:xfrm>
        </p:spPr>
      </p:pic>
      <p:sp>
        <p:nvSpPr>
          <p:cNvPr id="15" name="Content Placeholder 14">
            <a:extLst>
              <a:ext uri="{FF2B5EF4-FFF2-40B4-BE49-F238E27FC236}">
                <a16:creationId xmlns:a16="http://schemas.microsoft.com/office/drawing/2014/main" id="{ADAAEDA8-76D8-AF8B-B06B-FC5CD8AAF561}"/>
              </a:ext>
            </a:extLst>
          </p:cNvPr>
          <p:cNvSpPr>
            <a:spLocks noGrp="1"/>
          </p:cNvSpPr>
          <p:nvPr>
            <p:ph sz="half" idx="2"/>
          </p:nvPr>
        </p:nvSpPr>
        <p:spPr>
          <a:xfrm>
            <a:off x="700477" y="2007046"/>
            <a:ext cx="8788116" cy="2680364"/>
          </a:xfrm>
        </p:spPr>
        <p:txBody>
          <a:bodyPr>
            <a:normAutofit/>
          </a:bodyPr>
          <a:lstStyle/>
          <a:p>
            <a:pPr marL="0" indent="0">
              <a:buNone/>
            </a:pPr>
            <a:r>
              <a:rPr lang="en-US" dirty="0">
                <a:solidFill>
                  <a:schemeClr val="bg1"/>
                </a:solidFill>
              </a:rPr>
              <a:t>Mental health includes our emotional, psychological, and social well-being. It affects how we think, feel, and act. It also helps determine how we handle stress, relate to others, and make choices. Mental health is important at every stage of life, from childhood and adolescence through adulthood.</a:t>
            </a:r>
          </a:p>
        </p:txBody>
      </p:sp>
    </p:spTree>
    <p:extLst>
      <p:ext uri="{BB962C8B-B14F-4D97-AF65-F5344CB8AC3E}">
        <p14:creationId xmlns:p14="http://schemas.microsoft.com/office/powerpoint/2010/main" val="2884478997"/>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31A6-8E93-4A19-4C78-7E721CC5C900}"/>
              </a:ext>
            </a:extLst>
          </p:cNvPr>
          <p:cNvSpPr>
            <a:spLocks noGrp="1"/>
          </p:cNvSpPr>
          <p:nvPr>
            <p:ph type="title"/>
          </p:nvPr>
        </p:nvSpPr>
        <p:spPr>
          <a:xfrm>
            <a:off x="0" y="293336"/>
            <a:ext cx="12192000" cy="923330"/>
          </a:xfrm>
          <a:noFill/>
          <a:ln>
            <a:solidFill>
              <a:schemeClr val="accent2"/>
            </a:solidFill>
          </a:ln>
        </p:spPr>
        <p:txBody>
          <a:bodyPr>
            <a:normAutofit/>
          </a:bodyPr>
          <a:lstStyle/>
          <a:p>
            <a:pPr algn="ctr">
              <a:lnSpc>
                <a:spcPct val="100000"/>
              </a:lnSpc>
            </a:pPr>
            <a:r>
              <a:rPr lang="en-US" sz="4000" b="1" dirty="0">
                <a:solidFill>
                  <a:schemeClr val="bg1"/>
                </a:solidFill>
              </a:rPr>
              <a:t>Mental Health Continuum</a:t>
            </a:r>
          </a:p>
        </p:txBody>
      </p:sp>
      <p:grpSp>
        <p:nvGrpSpPr>
          <p:cNvPr id="14" name="Group 13">
            <a:extLst>
              <a:ext uri="{FF2B5EF4-FFF2-40B4-BE49-F238E27FC236}">
                <a16:creationId xmlns:a16="http://schemas.microsoft.com/office/drawing/2014/main" id="{5C85B605-D760-3E99-12CD-B7C667C5060A}"/>
              </a:ext>
            </a:extLst>
          </p:cNvPr>
          <p:cNvGrpSpPr/>
          <p:nvPr/>
        </p:nvGrpSpPr>
        <p:grpSpPr>
          <a:xfrm>
            <a:off x="3422650" y="2219325"/>
            <a:ext cx="5346700" cy="3613150"/>
            <a:chOff x="3422650" y="2219325"/>
            <a:chExt cx="5346700" cy="3613150"/>
          </a:xfrm>
        </p:grpSpPr>
        <p:cxnSp>
          <p:nvCxnSpPr>
            <p:cNvPr id="7" name="Straight Connector 6">
              <a:extLst>
                <a:ext uri="{FF2B5EF4-FFF2-40B4-BE49-F238E27FC236}">
                  <a16:creationId xmlns:a16="http://schemas.microsoft.com/office/drawing/2014/main" id="{327EE4E2-17F6-8CC1-C16B-3CD8F9EE7BC8}"/>
                </a:ext>
              </a:extLst>
            </p:cNvPr>
            <p:cNvCxnSpPr>
              <a:cxnSpLocks/>
            </p:cNvCxnSpPr>
            <p:nvPr/>
          </p:nvCxnSpPr>
          <p:spPr>
            <a:xfrm>
              <a:off x="3422650" y="4025900"/>
              <a:ext cx="5346700" cy="0"/>
            </a:xfrm>
            <a:prstGeom prst="line">
              <a:avLst/>
            </a:prstGeom>
            <a:ln w="41275" cap="flat">
              <a:solidFill>
                <a:schemeClr val="accent2"/>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F5BC5E-3BC4-D1C3-C75E-67A5EC7EC9A1}"/>
                </a:ext>
              </a:extLst>
            </p:cNvPr>
            <p:cNvCxnSpPr>
              <a:cxnSpLocks/>
            </p:cNvCxnSpPr>
            <p:nvPr/>
          </p:nvCxnSpPr>
          <p:spPr>
            <a:xfrm flipV="1">
              <a:off x="6096000" y="2219325"/>
              <a:ext cx="0" cy="3613150"/>
            </a:xfrm>
            <a:prstGeom prst="line">
              <a:avLst/>
            </a:prstGeom>
            <a:ln w="41275" cap="flat">
              <a:solidFill>
                <a:schemeClr val="accent2"/>
              </a:solidFill>
              <a:round/>
              <a:headEnd type="arrow"/>
              <a:tailEnd type="arrow"/>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68B868D-71F3-23C4-A319-D67EB184E492}"/>
              </a:ext>
            </a:extLst>
          </p:cNvPr>
          <p:cNvSpPr txBox="1"/>
          <p:nvPr/>
        </p:nvSpPr>
        <p:spPr>
          <a:xfrm>
            <a:off x="4480013" y="1612900"/>
            <a:ext cx="3414717" cy="461665"/>
          </a:xfrm>
          <a:prstGeom prst="rect">
            <a:avLst/>
          </a:prstGeom>
          <a:noFill/>
        </p:spPr>
        <p:txBody>
          <a:bodyPr wrap="none" rtlCol="0">
            <a:spAutoFit/>
          </a:bodyPr>
          <a:lstStyle/>
          <a:p>
            <a:r>
              <a:rPr lang="en-US" sz="2400" b="1" dirty="0">
                <a:solidFill>
                  <a:schemeClr val="accent2"/>
                </a:solidFill>
              </a:rPr>
              <a:t>Optimal Mental Health</a:t>
            </a:r>
          </a:p>
        </p:txBody>
      </p:sp>
      <p:sp>
        <p:nvSpPr>
          <p:cNvPr id="13" name="TextBox 12">
            <a:extLst>
              <a:ext uri="{FF2B5EF4-FFF2-40B4-BE49-F238E27FC236}">
                <a16:creationId xmlns:a16="http://schemas.microsoft.com/office/drawing/2014/main" id="{5BA7D40B-1EF2-F9D8-E65A-2F9401CCF29A}"/>
              </a:ext>
            </a:extLst>
          </p:cNvPr>
          <p:cNvSpPr txBox="1"/>
          <p:nvPr/>
        </p:nvSpPr>
        <p:spPr>
          <a:xfrm>
            <a:off x="4610657" y="5909551"/>
            <a:ext cx="2970685" cy="461665"/>
          </a:xfrm>
          <a:prstGeom prst="rect">
            <a:avLst/>
          </a:prstGeom>
          <a:noFill/>
        </p:spPr>
        <p:txBody>
          <a:bodyPr wrap="none" rtlCol="0">
            <a:spAutoFit/>
          </a:bodyPr>
          <a:lstStyle/>
          <a:p>
            <a:r>
              <a:rPr lang="en-US" sz="2400" b="1" dirty="0">
                <a:solidFill>
                  <a:schemeClr val="accent2"/>
                </a:solidFill>
              </a:rPr>
              <a:t>Poor Mental Health</a:t>
            </a:r>
          </a:p>
        </p:txBody>
      </p:sp>
      <p:sp>
        <p:nvSpPr>
          <p:cNvPr id="15" name="TextBox 14">
            <a:extLst>
              <a:ext uri="{FF2B5EF4-FFF2-40B4-BE49-F238E27FC236}">
                <a16:creationId xmlns:a16="http://schemas.microsoft.com/office/drawing/2014/main" id="{A39193E6-0FA8-18F3-F0FC-119BBE6B7560}"/>
              </a:ext>
            </a:extLst>
          </p:cNvPr>
          <p:cNvSpPr txBox="1"/>
          <p:nvPr/>
        </p:nvSpPr>
        <p:spPr>
          <a:xfrm>
            <a:off x="464043" y="3610400"/>
            <a:ext cx="2201245" cy="830997"/>
          </a:xfrm>
          <a:prstGeom prst="rect">
            <a:avLst/>
          </a:prstGeom>
          <a:noFill/>
        </p:spPr>
        <p:txBody>
          <a:bodyPr wrap="none" rtlCol="0">
            <a:spAutoFit/>
          </a:bodyPr>
          <a:lstStyle/>
          <a:p>
            <a:pPr algn="ctr"/>
            <a:r>
              <a:rPr lang="en-US" sz="2400" b="1" dirty="0">
                <a:solidFill>
                  <a:schemeClr val="accent2"/>
                </a:solidFill>
              </a:rPr>
              <a:t>Severe</a:t>
            </a:r>
          </a:p>
          <a:p>
            <a:pPr algn="ctr"/>
            <a:r>
              <a:rPr lang="en-US" sz="2400" b="1" dirty="0">
                <a:solidFill>
                  <a:schemeClr val="accent2"/>
                </a:solidFill>
              </a:rPr>
              <a:t>Mental Illness</a:t>
            </a:r>
          </a:p>
        </p:txBody>
      </p:sp>
      <p:sp>
        <p:nvSpPr>
          <p:cNvPr id="16" name="TextBox 15">
            <a:extLst>
              <a:ext uri="{FF2B5EF4-FFF2-40B4-BE49-F238E27FC236}">
                <a16:creationId xmlns:a16="http://schemas.microsoft.com/office/drawing/2014/main" id="{F392453F-580A-F1BE-B76F-A33CC2C3D140}"/>
              </a:ext>
            </a:extLst>
          </p:cNvPr>
          <p:cNvSpPr txBox="1"/>
          <p:nvPr/>
        </p:nvSpPr>
        <p:spPr>
          <a:xfrm>
            <a:off x="9505033" y="3597784"/>
            <a:ext cx="2222924" cy="830997"/>
          </a:xfrm>
          <a:prstGeom prst="rect">
            <a:avLst/>
          </a:prstGeom>
          <a:noFill/>
        </p:spPr>
        <p:txBody>
          <a:bodyPr wrap="square" rtlCol="0">
            <a:spAutoFit/>
          </a:bodyPr>
          <a:lstStyle/>
          <a:p>
            <a:pPr algn="ctr"/>
            <a:r>
              <a:rPr lang="en-US" sz="2400" b="1" dirty="0">
                <a:solidFill>
                  <a:schemeClr val="accent2"/>
                </a:solidFill>
              </a:rPr>
              <a:t>No Mental </a:t>
            </a:r>
          </a:p>
          <a:p>
            <a:pPr algn="ctr"/>
            <a:r>
              <a:rPr lang="en-US" sz="2400" b="1" dirty="0">
                <a:solidFill>
                  <a:schemeClr val="accent2"/>
                </a:solidFill>
              </a:rPr>
              <a:t>Illness</a:t>
            </a:r>
          </a:p>
        </p:txBody>
      </p:sp>
      <p:sp>
        <p:nvSpPr>
          <p:cNvPr id="17" name="TextBox 16">
            <a:extLst>
              <a:ext uri="{FF2B5EF4-FFF2-40B4-BE49-F238E27FC236}">
                <a16:creationId xmlns:a16="http://schemas.microsoft.com/office/drawing/2014/main" id="{917E8735-A65F-5C65-F3E6-0461DFA6B31F}"/>
              </a:ext>
            </a:extLst>
          </p:cNvPr>
          <p:cNvSpPr txBox="1"/>
          <p:nvPr/>
        </p:nvSpPr>
        <p:spPr>
          <a:xfrm>
            <a:off x="2399342" y="2678811"/>
            <a:ext cx="3437961" cy="916142"/>
          </a:xfrm>
          <a:prstGeom prst="rect">
            <a:avLst/>
          </a:prstGeom>
          <a:noFill/>
        </p:spPr>
        <p:txBody>
          <a:bodyPr wrap="square" rtlCol="0">
            <a:spAutoFit/>
          </a:bodyPr>
          <a:lstStyle/>
          <a:p>
            <a:pPr algn="ctr"/>
            <a:r>
              <a:rPr lang="en-US" dirty="0">
                <a:solidFill>
                  <a:schemeClr val="accent2">
                    <a:lumMod val="20000"/>
                    <a:lumOff val="80000"/>
                  </a:schemeClr>
                </a:solidFill>
              </a:rPr>
              <a:t>A diagnosis of a serious mental illness but copes well and has optimal mental health.</a:t>
            </a:r>
          </a:p>
        </p:txBody>
      </p:sp>
      <p:sp>
        <p:nvSpPr>
          <p:cNvPr id="18" name="TextBox 17">
            <a:extLst>
              <a:ext uri="{FF2B5EF4-FFF2-40B4-BE49-F238E27FC236}">
                <a16:creationId xmlns:a16="http://schemas.microsoft.com/office/drawing/2014/main" id="{D2A30831-18F9-6BF0-07BD-993B72CA923E}"/>
              </a:ext>
            </a:extLst>
          </p:cNvPr>
          <p:cNvSpPr txBox="1"/>
          <p:nvPr/>
        </p:nvSpPr>
        <p:spPr>
          <a:xfrm>
            <a:off x="6557091" y="2687070"/>
            <a:ext cx="2947942" cy="923330"/>
          </a:xfrm>
          <a:prstGeom prst="rect">
            <a:avLst/>
          </a:prstGeom>
          <a:noFill/>
        </p:spPr>
        <p:txBody>
          <a:bodyPr wrap="square" rtlCol="0">
            <a:spAutoFit/>
          </a:bodyPr>
          <a:lstStyle/>
          <a:p>
            <a:pPr algn="ctr"/>
            <a:r>
              <a:rPr lang="en-US" dirty="0">
                <a:solidFill>
                  <a:schemeClr val="accent2">
                    <a:lumMod val="20000"/>
                    <a:lumOff val="80000"/>
                  </a:schemeClr>
                </a:solidFill>
              </a:rPr>
              <a:t>No diagnosis of mental illness and positive mental health.</a:t>
            </a:r>
          </a:p>
        </p:txBody>
      </p:sp>
      <p:sp>
        <p:nvSpPr>
          <p:cNvPr id="3" name="TextBox 2">
            <a:extLst>
              <a:ext uri="{FF2B5EF4-FFF2-40B4-BE49-F238E27FC236}">
                <a16:creationId xmlns:a16="http://schemas.microsoft.com/office/drawing/2014/main" id="{DFB955FC-AF2F-7B8F-7970-FFECCBDCF1F7}"/>
              </a:ext>
            </a:extLst>
          </p:cNvPr>
          <p:cNvSpPr txBox="1"/>
          <p:nvPr/>
        </p:nvSpPr>
        <p:spPr>
          <a:xfrm>
            <a:off x="2464040" y="4519708"/>
            <a:ext cx="3308565" cy="923330"/>
          </a:xfrm>
          <a:prstGeom prst="rect">
            <a:avLst/>
          </a:prstGeom>
          <a:noFill/>
        </p:spPr>
        <p:txBody>
          <a:bodyPr wrap="square" rtlCol="0">
            <a:spAutoFit/>
          </a:bodyPr>
          <a:lstStyle/>
          <a:p>
            <a:pPr algn="ctr"/>
            <a:r>
              <a:rPr lang="en-US" dirty="0">
                <a:solidFill>
                  <a:schemeClr val="accent2">
                    <a:lumMod val="20000"/>
                    <a:lumOff val="80000"/>
                  </a:schemeClr>
                </a:solidFill>
              </a:rPr>
              <a:t>A diagnosis of a serious mental illness and has poor mental health.</a:t>
            </a:r>
          </a:p>
        </p:txBody>
      </p:sp>
      <p:sp>
        <p:nvSpPr>
          <p:cNvPr id="4" name="TextBox 3">
            <a:extLst>
              <a:ext uri="{FF2B5EF4-FFF2-40B4-BE49-F238E27FC236}">
                <a16:creationId xmlns:a16="http://schemas.microsoft.com/office/drawing/2014/main" id="{23A520E4-2211-B925-9FB3-AAB5EE6B60FC}"/>
              </a:ext>
            </a:extLst>
          </p:cNvPr>
          <p:cNvSpPr txBox="1"/>
          <p:nvPr/>
        </p:nvSpPr>
        <p:spPr>
          <a:xfrm>
            <a:off x="6557091" y="4519708"/>
            <a:ext cx="2947942" cy="923330"/>
          </a:xfrm>
          <a:prstGeom prst="rect">
            <a:avLst/>
          </a:prstGeom>
          <a:noFill/>
        </p:spPr>
        <p:txBody>
          <a:bodyPr wrap="square" rtlCol="0">
            <a:spAutoFit/>
          </a:bodyPr>
          <a:lstStyle/>
          <a:p>
            <a:pPr algn="ctr"/>
            <a:r>
              <a:rPr lang="en-US" dirty="0">
                <a:solidFill>
                  <a:schemeClr val="accent2">
                    <a:lumMod val="20000"/>
                    <a:lumOff val="80000"/>
                  </a:schemeClr>
                </a:solidFill>
              </a:rPr>
              <a:t>No diagnosis of mental illness and has poor mental health.</a:t>
            </a:r>
          </a:p>
        </p:txBody>
      </p:sp>
    </p:spTree>
    <p:extLst>
      <p:ext uri="{BB962C8B-B14F-4D97-AF65-F5344CB8AC3E}">
        <p14:creationId xmlns:p14="http://schemas.microsoft.com/office/powerpoint/2010/main" val="54403169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7D78184-E2CD-80AE-3BD8-63E1ADA8F6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1777" b="77344" l="4688" r="96387">
                        <a14:foregroundMark x1="6445" y1="31543" x2="19531" y2="40723"/>
                        <a14:foregroundMark x1="19531" y1="40723" x2="55762" y2="29102"/>
                        <a14:foregroundMark x1="55762" y1="29102" x2="76563" y2="30566"/>
                        <a14:foregroundMark x1="76563" y1="30566" x2="84570" y2="37109"/>
                        <a14:foregroundMark x1="84570" y1="37109" x2="81445" y2="53906"/>
                        <a14:foregroundMark x1="81445" y1="53906" x2="66016" y2="60059"/>
                        <a14:foregroundMark x1="66016" y1="60059" x2="47070" y2="60254"/>
                        <a14:foregroundMark x1="47070" y1="60254" x2="33789" y2="56641"/>
                        <a14:foregroundMark x1="33789" y1="56641" x2="23047" y2="56738"/>
                        <a14:foregroundMark x1="23047" y1="56738" x2="13184" y2="65820"/>
                        <a14:foregroundMark x1="13184" y1="65820" x2="13770" y2="53711"/>
                        <a14:foregroundMark x1="13770" y1="53711" x2="5664" y2="32813"/>
                        <a14:foregroundMark x1="5664" y1="32813" x2="6152" y2="32422"/>
                        <a14:foregroundMark x1="6445" y1="31250" x2="26367" y2="36035"/>
                        <a14:foregroundMark x1="26367" y1="36035" x2="45215" y2="24902"/>
                        <a14:foregroundMark x1="45215" y1="24902" x2="54980" y2="22266"/>
                        <a14:foregroundMark x1="54980" y1="22266" x2="76074" y2="28320"/>
                        <a14:foregroundMark x1="76074" y1="28320" x2="84473" y2="33203"/>
                        <a14:foregroundMark x1="84473" y1="33203" x2="96484" y2="49414"/>
                        <a14:foregroundMark x1="95605" y1="48633" x2="88672" y2="61133"/>
                        <a14:foregroundMark x1="88672" y1="61133" x2="71875" y2="75098"/>
                        <a14:foregroundMark x1="71875" y1="75098" x2="51270" y2="77539"/>
                        <a14:foregroundMark x1="51270" y1="77539" x2="32031" y2="65918"/>
                        <a14:foregroundMark x1="32031" y1="65918" x2="24316" y2="59375"/>
                        <a14:foregroundMark x1="24316" y1="59375" x2="7031" y2="70117"/>
                        <a14:foregroundMark x1="7031" y1="70117" x2="6836" y2="60059"/>
                        <a14:foregroundMark x1="6836" y1="60059" x2="8789" y2="55859"/>
                        <a14:foregroundMark x1="11328" y1="51563" x2="4688" y2="60840"/>
                        <a14:foregroundMark x1="4688" y1="60840" x2="5078" y2="69238"/>
                        <a14:foregroundMark x1="37891" y1="28125" x2="48730" y2="22656"/>
                        <a14:foregroundMark x1="48730" y1="22656" x2="58984" y2="21777"/>
                        <a14:foregroundMark x1="58984" y1="21777" x2="79395" y2="28320"/>
                        <a14:foregroundMark x1="79395" y1="28320" x2="80078" y2="28906"/>
                        <a14:foregroundMark x1="69922" y1="23828" x2="74023" y2="26074"/>
                        <a14:foregroundMark x1="94824" y1="52246" x2="89844" y2="61621"/>
                        <a14:foregroundMark x1="89844" y1="61621" x2="78613" y2="70410"/>
                        <a14:foregroundMark x1="79492" y1="71777" x2="81934" y2="68164"/>
                        <a14:foregroundMark x1="26953" y1="62891" x2="48535" y2="75781"/>
                        <a14:foregroundMark x1="47363" y1="76172" x2="30371" y2="66406"/>
                        <a14:foregroundMark x1="6250" y1="70508" x2="15039" y2="65430"/>
                        <a14:foregroundMark x1="15039" y1="65430" x2="15430" y2="65039"/>
                        <a14:foregroundMark x1="8887" y1="70996" x2="8887" y2="70996"/>
                        <a14:foregroundMark x1="85938" y1="34473" x2="89551" y2="36914"/>
                      </a14:backgroundRemoval>
                    </a14:imgEffect>
                  </a14:imgLayer>
                </a14:imgProps>
              </a:ext>
            </a:extLst>
          </a:blip>
          <a:srcRect t="19596" b="19451"/>
          <a:stretch/>
        </p:blipFill>
        <p:spPr>
          <a:xfrm>
            <a:off x="2220301" y="1130177"/>
            <a:ext cx="5753146" cy="3506680"/>
          </a:xfrm>
          <a:prstGeom prst="flowChartAlternateProcess">
            <a:avLst/>
          </a:prstGeom>
        </p:spPr>
      </p:pic>
      <p:sp>
        <p:nvSpPr>
          <p:cNvPr id="21" name="Thought Bubble: Cloud 20">
            <a:extLst>
              <a:ext uri="{FF2B5EF4-FFF2-40B4-BE49-F238E27FC236}">
                <a16:creationId xmlns:a16="http://schemas.microsoft.com/office/drawing/2014/main" id="{8403ED54-9145-F47D-5AD2-AC4BE3740B5E}"/>
              </a:ext>
            </a:extLst>
          </p:cNvPr>
          <p:cNvSpPr/>
          <p:nvPr/>
        </p:nvSpPr>
        <p:spPr>
          <a:xfrm rot="423759" flipH="1" flipV="1">
            <a:off x="927428" y="241730"/>
            <a:ext cx="7673278" cy="5033456"/>
          </a:xfrm>
          <a:prstGeom prst="cloudCallout">
            <a:avLst>
              <a:gd name="adj1" fmla="val -62706"/>
              <a:gd name="adj2" fmla="val -17834"/>
            </a:avLst>
          </a:prstGeom>
          <a:solidFill>
            <a:srgbClr val="FFFFFF">
              <a:alpha val="18000"/>
            </a:srgbClr>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D951D8-4155-D0AF-8FEE-4CEC8F88DD43}"/>
              </a:ext>
            </a:extLst>
          </p:cNvPr>
          <p:cNvSpPr txBox="1"/>
          <p:nvPr/>
        </p:nvSpPr>
        <p:spPr>
          <a:xfrm>
            <a:off x="497058" y="5888197"/>
            <a:ext cx="2344681" cy="584775"/>
          </a:xfrm>
          <a:prstGeom prst="rect">
            <a:avLst/>
          </a:prstGeom>
          <a:noFill/>
        </p:spPr>
        <p:txBody>
          <a:bodyPr wrap="none" rtlCol="0">
            <a:spAutoFit/>
          </a:bodyPr>
          <a:lstStyle/>
          <a:p>
            <a:r>
              <a:rPr lang="en-US" sz="3200" b="1" dirty="0">
                <a:solidFill>
                  <a:schemeClr val="bg1"/>
                </a:solidFill>
                <a:latin typeface="+mj-lt"/>
              </a:rPr>
              <a:t>Stressors</a:t>
            </a:r>
          </a:p>
        </p:txBody>
      </p:sp>
      <p:pic>
        <p:nvPicPr>
          <p:cNvPr id="30" name="Graphic 29" descr="User outline">
            <a:extLst>
              <a:ext uri="{FF2B5EF4-FFF2-40B4-BE49-F238E27FC236}">
                <a16:creationId xmlns:a16="http://schemas.microsoft.com/office/drawing/2014/main" id="{49BE3329-2981-E22B-5682-DD9B2D9991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1699" y="4417697"/>
            <a:ext cx="1470500" cy="1470500"/>
          </a:xfrm>
          <a:prstGeom prst="rect">
            <a:avLst/>
          </a:prstGeom>
        </p:spPr>
      </p:pic>
      <p:cxnSp>
        <p:nvCxnSpPr>
          <p:cNvPr id="3" name="Straight Connector 2">
            <a:extLst>
              <a:ext uri="{FF2B5EF4-FFF2-40B4-BE49-F238E27FC236}">
                <a16:creationId xmlns:a16="http://schemas.microsoft.com/office/drawing/2014/main" id="{C699CC2E-711A-0031-C24B-79AC19B8A09A}"/>
              </a:ext>
            </a:extLst>
          </p:cNvPr>
          <p:cNvCxnSpPr/>
          <p:nvPr/>
        </p:nvCxnSpPr>
        <p:spPr>
          <a:xfrm>
            <a:off x="195309" y="5727823"/>
            <a:ext cx="8685729"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98552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3B38-583B-1EBE-FABA-887010D83F1D}"/>
              </a:ext>
            </a:extLst>
          </p:cNvPr>
          <p:cNvSpPr>
            <a:spLocks noGrp="1"/>
          </p:cNvSpPr>
          <p:nvPr>
            <p:ph type="title"/>
          </p:nvPr>
        </p:nvSpPr>
        <p:spPr>
          <a:xfrm>
            <a:off x="455351" y="2167051"/>
            <a:ext cx="3905250" cy="1708003"/>
          </a:xfrm>
        </p:spPr>
        <p:txBody>
          <a:bodyPr>
            <a:normAutofit fontScale="90000"/>
          </a:bodyPr>
          <a:lstStyle/>
          <a:p>
            <a:pPr algn="ctr"/>
            <a:r>
              <a:rPr lang="en-US" dirty="0">
                <a:solidFill>
                  <a:schemeClr val="bg1"/>
                </a:solidFill>
              </a:rPr>
              <a:t>Rough Time </a:t>
            </a:r>
            <a:br>
              <a:rPr lang="en-US" dirty="0">
                <a:solidFill>
                  <a:schemeClr val="bg1"/>
                </a:solidFill>
              </a:rPr>
            </a:br>
            <a:r>
              <a:rPr lang="en-US" dirty="0">
                <a:solidFill>
                  <a:schemeClr val="bg1"/>
                </a:solidFill>
              </a:rPr>
              <a:t>or Mental Health Crisis?</a:t>
            </a:r>
          </a:p>
        </p:txBody>
      </p:sp>
      <p:sp>
        <p:nvSpPr>
          <p:cNvPr id="3" name="Content Placeholder 2">
            <a:extLst>
              <a:ext uri="{FF2B5EF4-FFF2-40B4-BE49-F238E27FC236}">
                <a16:creationId xmlns:a16="http://schemas.microsoft.com/office/drawing/2014/main" id="{74639A4C-25C0-78D9-6028-AEDE3368A130}"/>
              </a:ext>
            </a:extLst>
          </p:cNvPr>
          <p:cNvSpPr>
            <a:spLocks noGrp="1"/>
          </p:cNvSpPr>
          <p:nvPr>
            <p:ph sz="half" idx="1"/>
          </p:nvPr>
        </p:nvSpPr>
        <p:spPr>
          <a:xfrm>
            <a:off x="5126300" y="295276"/>
            <a:ext cx="6758311" cy="5448300"/>
          </a:xfrm>
        </p:spPr>
        <p:txBody>
          <a:bodyPr anchor="ctr"/>
          <a:lstStyle/>
          <a:p>
            <a:pPr>
              <a:lnSpc>
                <a:spcPct val="100000"/>
              </a:lnSpc>
              <a:spcBef>
                <a:spcPts val="2000"/>
              </a:spcBef>
            </a:pPr>
            <a:r>
              <a:rPr lang="en-US" dirty="0">
                <a:solidFill>
                  <a:schemeClr val="bg1"/>
                </a:solidFill>
              </a:rPr>
              <a:t>Is there a major change in a person’s thinking, feeling, or acting?</a:t>
            </a:r>
          </a:p>
          <a:p>
            <a:pPr>
              <a:lnSpc>
                <a:spcPct val="100000"/>
              </a:lnSpc>
              <a:spcBef>
                <a:spcPts val="2000"/>
              </a:spcBef>
            </a:pPr>
            <a:r>
              <a:rPr lang="en-US" dirty="0">
                <a:solidFill>
                  <a:schemeClr val="bg1"/>
                </a:solidFill>
              </a:rPr>
              <a:t>Does a change interfere with the person’s ability to live their life?</a:t>
            </a:r>
          </a:p>
          <a:p>
            <a:pPr>
              <a:lnSpc>
                <a:spcPct val="100000"/>
              </a:lnSpc>
              <a:spcBef>
                <a:spcPts val="2000"/>
              </a:spcBef>
            </a:pPr>
            <a:r>
              <a:rPr lang="en-US" dirty="0">
                <a:solidFill>
                  <a:schemeClr val="bg1"/>
                </a:solidFill>
              </a:rPr>
              <a:t> Does the interference go away quickly or does it last longer than expected emotions or reactions? </a:t>
            </a:r>
          </a:p>
        </p:txBody>
      </p:sp>
      <p:pic>
        <p:nvPicPr>
          <p:cNvPr id="25" name="Picture 24">
            <a:extLst>
              <a:ext uri="{FF2B5EF4-FFF2-40B4-BE49-F238E27FC236}">
                <a16:creationId xmlns:a16="http://schemas.microsoft.com/office/drawing/2014/main" id="{96C27B5D-D534-5987-2B8B-FC57CEEC32F3}"/>
              </a:ext>
            </a:extLst>
          </p:cNvPr>
          <p:cNvPicPr>
            <a:picLocks noChangeAspect="1"/>
          </p:cNvPicPr>
          <p:nvPr/>
        </p:nvPicPr>
        <p:blipFill>
          <a:blip r:embed="rId2">
            <a:alphaModFix amt="35000"/>
            <a:duotone>
              <a:prstClr val="black"/>
              <a:schemeClr val="accent2">
                <a:tint val="45000"/>
                <a:satMod val="400000"/>
              </a:schemeClr>
            </a:duotone>
          </a:blip>
          <a:stretch>
            <a:fillRect/>
          </a:stretch>
        </p:blipFill>
        <p:spPr>
          <a:xfrm>
            <a:off x="0" y="5057560"/>
            <a:ext cx="12192000" cy="1819275"/>
          </a:xfrm>
          <a:prstGeom prst="rect">
            <a:avLst/>
          </a:prstGeom>
        </p:spPr>
      </p:pic>
      <p:cxnSp>
        <p:nvCxnSpPr>
          <p:cNvPr id="27" name="Straight Connector 26">
            <a:extLst>
              <a:ext uri="{FF2B5EF4-FFF2-40B4-BE49-F238E27FC236}">
                <a16:creationId xmlns:a16="http://schemas.microsoft.com/office/drawing/2014/main" id="{F55B8121-4E3C-2C3B-41D1-6E9424B2931E}"/>
              </a:ext>
            </a:extLst>
          </p:cNvPr>
          <p:cNvCxnSpPr/>
          <p:nvPr/>
        </p:nvCxnSpPr>
        <p:spPr>
          <a:xfrm>
            <a:off x="4743450" y="1343025"/>
            <a:ext cx="0" cy="3057525"/>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918485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E80257-3C52-098B-E96D-6D9478C1C225}"/>
              </a:ext>
            </a:extLst>
          </p:cNvPr>
          <p:cNvSpPr txBox="1"/>
          <p:nvPr/>
        </p:nvSpPr>
        <p:spPr>
          <a:xfrm>
            <a:off x="918388" y="1979879"/>
            <a:ext cx="5486400" cy="1015663"/>
          </a:xfrm>
          <a:prstGeom prst="rect">
            <a:avLst/>
          </a:prstGeom>
          <a:noFill/>
        </p:spPr>
        <p:txBody>
          <a:bodyPr wrap="square" rtlCol="0">
            <a:spAutoFit/>
          </a:bodyPr>
          <a:lstStyle/>
          <a:p>
            <a:r>
              <a:rPr lang="en-US" sz="2000" b="1" u="sng" dirty="0">
                <a:solidFill>
                  <a:schemeClr val="accent2">
                    <a:lumMod val="60000"/>
                    <a:lumOff val="40000"/>
                  </a:schemeClr>
                </a:solidFill>
              </a:rPr>
              <a:t>Social Withdrawal</a:t>
            </a:r>
          </a:p>
          <a:p>
            <a:pPr marL="742950" lvl="1" indent="-285750">
              <a:buFont typeface="Arial" panose="020B0604020202020204" pitchFamily="34" charset="0"/>
              <a:buChar char="•"/>
            </a:pPr>
            <a:r>
              <a:rPr lang="en-US" sz="2000" dirty="0">
                <a:solidFill>
                  <a:schemeClr val="bg1"/>
                </a:solidFill>
              </a:rPr>
              <a:t>Avoiding social occasions</a:t>
            </a:r>
          </a:p>
          <a:p>
            <a:pPr marL="742950" lvl="1" indent="-285750">
              <a:buFont typeface="Arial" panose="020B0604020202020204" pitchFamily="34" charset="0"/>
              <a:buChar char="•"/>
            </a:pPr>
            <a:r>
              <a:rPr lang="en-US" sz="2000" dirty="0">
                <a:solidFill>
                  <a:schemeClr val="bg1"/>
                </a:solidFill>
              </a:rPr>
              <a:t>Declining performance</a:t>
            </a:r>
          </a:p>
        </p:txBody>
      </p:sp>
      <p:sp>
        <p:nvSpPr>
          <p:cNvPr id="10" name="TextBox 9">
            <a:extLst>
              <a:ext uri="{FF2B5EF4-FFF2-40B4-BE49-F238E27FC236}">
                <a16:creationId xmlns:a16="http://schemas.microsoft.com/office/drawing/2014/main" id="{C42A254A-7124-2D0F-2539-511DA95932DF}"/>
              </a:ext>
            </a:extLst>
          </p:cNvPr>
          <p:cNvSpPr txBox="1"/>
          <p:nvPr/>
        </p:nvSpPr>
        <p:spPr>
          <a:xfrm>
            <a:off x="943293" y="3458892"/>
            <a:ext cx="5486400" cy="1015663"/>
          </a:xfrm>
          <a:prstGeom prst="rect">
            <a:avLst/>
          </a:prstGeom>
          <a:noFill/>
        </p:spPr>
        <p:txBody>
          <a:bodyPr wrap="square" rtlCol="0">
            <a:spAutoFit/>
          </a:bodyPr>
          <a:lstStyle/>
          <a:p>
            <a:r>
              <a:rPr lang="en-US" sz="2000" b="1" u="sng" dirty="0">
                <a:solidFill>
                  <a:schemeClr val="accent2">
                    <a:lumMod val="60000"/>
                    <a:lumOff val="40000"/>
                  </a:schemeClr>
                </a:solidFill>
              </a:rPr>
              <a:t>Mood Disturbance</a:t>
            </a:r>
          </a:p>
          <a:p>
            <a:pPr marL="742950" lvl="1" indent="-285750">
              <a:buFont typeface="Arial" panose="020B0604020202020204" pitchFamily="34" charset="0"/>
              <a:buChar char="•"/>
            </a:pPr>
            <a:r>
              <a:rPr lang="en-US" sz="2000" dirty="0">
                <a:solidFill>
                  <a:schemeClr val="bg1"/>
                </a:solidFill>
              </a:rPr>
              <a:t>Deep sadness/depression</a:t>
            </a:r>
          </a:p>
          <a:p>
            <a:pPr marL="742950" lvl="1" indent="-285750">
              <a:buFont typeface="Arial" panose="020B0604020202020204" pitchFamily="34" charset="0"/>
              <a:buChar char="•"/>
            </a:pPr>
            <a:r>
              <a:rPr lang="en-US" sz="2000" dirty="0">
                <a:solidFill>
                  <a:schemeClr val="bg1"/>
                </a:solidFill>
              </a:rPr>
              <a:t>Hopelessness</a:t>
            </a:r>
          </a:p>
        </p:txBody>
      </p:sp>
      <p:sp>
        <p:nvSpPr>
          <p:cNvPr id="12" name="TextBox 11">
            <a:extLst>
              <a:ext uri="{FF2B5EF4-FFF2-40B4-BE49-F238E27FC236}">
                <a16:creationId xmlns:a16="http://schemas.microsoft.com/office/drawing/2014/main" id="{BEAB6A2B-0E70-F43A-58DB-5AA8A63CB70D}"/>
              </a:ext>
            </a:extLst>
          </p:cNvPr>
          <p:cNvSpPr txBox="1"/>
          <p:nvPr/>
        </p:nvSpPr>
        <p:spPr>
          <a:xfrm>
            <a:off x="807334" y="4937905"/>
            <a:ext cx="5486400" cy="1015663"/>
          </a:xfrm>
          <a:prstGeom prst="rect">
            <a:avLst/>
          </a:prstGeom>
          <a:noFill/>
        </p:spPr>
        <p:txBody>
          <a:bodyPr wrap="square" rtlCol="0">
            <a:spAutoFit/>
          </a:bodyPr>
          <a:lstStyle/>
          <a:p>
            <a:r>
              <a:rPr lang="en-US" sz="2000" b="1" u="sng" dirty="0">
                <a:solidFill>
                  <a:schemeClr val="accent2">
                    <a:lumMod val="60000"/>
                    <a:lumOff val="40000"/>
                  </a:schemeClr>
                </a:solidFill>
              </a:rPr>
              <a:t>Thought Disturbances</a:t>
            </a:r>
          </a:p>
          <a:p>
            <a:pPr marL="742950" lvl="1" indent="-285750">
              <a:buFont typeface="Arial" panose="020B0604020202020204" pitchFamily="34" charset="0"/>
              <a:buChar char="•"/>
            </a:pPr>
            <a:r>
              <a:rPr lang="en-US" sz="2000" dirty="0">
                <a:solidFill>
                  <a:schemeClr val="bg1"/>
                </a:solidFill>
              </a:rPr>
              <a:t>Inability to concentrate</a:t>
            </a:r>
          </a:p>
          <a:p>
            <a:pPr marL="742950" lvl="1" indent="-285750">
              <a:buFont typeface="Arial" panose="020B0604020202020204" pitchFamily="34" charset="0"/>
              <a:buChar char="•"/>
            </a:pPr>
            <a:r>
              <a:rPr lang="en-US" sz="2000" dirty="0">
                <a:solidFill>
                  <a:schemeClr val="bg1"/>
                </a:solidFill>
              </a:rPr>
              <a:t>Irrational statements</a:t>
            </a:r>
          </a:p>
        </p:txBody>
      </p:sp>
      <p:sp>
        <p:nvSpPr>
          <p:cNvPr id="13" name="TextBox 12">
            <a:extLst>
              <a:ext uri="{FF2B5EF4-FFF2-40B4-BE49-F238E27FC236}">
                <a16:creationId xmlns:a16="http://schemas.microsoft.com/office/drawing/2014/main" id="{43DC98C9-65B0-B856-A62A-622C093706A0}"/>
              </a:ext>
            </a:extLst>
          </p:cNvPr>
          <p:cNvSpPr txBox="1"/>
          <p:nvPr/>
        </p:nvSpPr>
        <p:spPr>
          <a:xfrm>
            <a:off x="5904947" y="2393686"/>
            <a:ext cx="5486400" cy="1323439"/>
          </a:xfrm>
          <a:prstGeom prst="rect">
            <a:avLst/>
          </a:prstGeom>
          <a:noFill/>
        </p:spPr>
        <p:txBody>
          <a:bodyPr wrap="square" rtlCol="0">
            <a:spAutoFit/>
          </a:bodyPr>
          <a:lstStyle/>
          <a:p>
            <a:r>
              <a:rPr lang="en-US" sz="2000" b="1" u="sng" dirty="0">
                <a:solidFill>
                  <a:schemeClr val="accent2">
                    <a:lumMod val="60000"/>
                    <a:lumOff val="40000"/>
                  </a:schemeClr>
                </a:solidFill>
              </a:rPr>
              <a:t>Irregular Expression of Feelings</a:t>
            </a:r>
          </a:p>
          <a:p>
            <a:pPr marL="742950" lvl="1" indent="-285750">
              <a:buFont typeface="Arial" panose="020B0604020202020204" pitchFamily="34" charset="0"/>
              <a:buChar char="•"/>
            </a:pPr>
            <a:r>
              <a:rPr lang="en-US" sz="2000" dirty="0">
                <a:solidFill>
                  <a:schemeClr val="bg1"/>
                </a:solidFill>
              </a:rPr>
              <a:t>Indifference to situations</a:t>
            </a:r>
          </a:p>
          <a:p>
            <a:pPr marL="742950" lvl="1" indent="-285750">
              <a:buFont typeface="Arial" panose="020B0604020202020204" pitchFamily="34" charset="0"/>
              <a:buChar char="•"/>
            </a:pPr>
            <a:r>
              <a:rPr lang="en-US" sz="2000" dirty="0">
                <a:solidFill>
                  <a:schemeClr val="bg1"/>
                </a:solidFill>
              </a:rPr>
              <a:t>Laughter ant inappropriate times or for no apparent reason</a:t>
            </a:r>
          </a:p>
        </p:txBody>
      </p:sp>
      <p:sp>
        <p:nvSpPr>
          <p:cNvPr id="14" name="TextBox 13">
            <a:extLst>
              <a:ext uri="{FF2B5EF4-FFF2-40B4-BE49-F238E27FC236}">
                <a16:creationId xmlns:a16="http://schemas.microsoft.com/office/drawing/2014/main" id="{5BACD6ED-E0BB-FB57-2BC4-D980BBAF2C41}"/>
              </a:ext>
            </a:extLst>
          </p:cNvPr>
          <p:cNvSpPr txBox="1"/>
          <p:nvPr/>
        </p:nvSpPr>
        <p:spPr>
          <a:xfrm>
            <a:off x="5904947" y="4180475"/>
            <a:ext cx="5486400" cy="1015663"/>
          </a:xfrm>
          <a:prstGeom prst="rect">
            <a:avLst/>
          </a:prstGeom>
          <a:noFill/>
        </p:spPr>
        <p:txBody>
          <a:bodyPr wrap="square" rtlCol="0">
            <a:spAutoFit/>
          </a:bodyPr>
          <a:lstStyle/>
          <a:p>
            <a:r>
              <a:rPr lang="en-US" sz="2000" b="1" u="sng" dirty="0">
                <a:solidFill>
                  <a:schemeClr val="accent2">
                    <a:lumMod val="60000"/>
                    <a:lumOff val="40000"/>
                  </a:schemeClr>
                </a:solidFill>
              </a:rPr>
              <a:t>Changes in Behavior</a:t>
            </a:r>
          </a:p>
          <a:p>
            <a:pPr marL="742950" lvl="1" indent="-285750">
              <a:buFont typeface="Arial" panose="020B0604020202020204" pitchFamily="34" charset="0"/>
              <a:buChar char="•"/>
            </a:pPr>
            <a:r>
              <a:rPr lang="en-US" sz="2000" dirty="0">
                <a:solidFill>
                  <a:schemeClr val="bg1"/>
                </a:solidFill>
              </a:rPr>
              <a:t>Hyperactivity, inactivity, or both</a:t>
            </a:r>
          </a:p>
          <a:p>
            <a:pPr marL="742950" lvl="1" indent="-285750">
              <a:buFont typeface="Arial" panose="020B0604020202020204" pitchFamily="34" charset="0"/>
              <a:buChar char="•"/>
            </a:pPr>
            <a:r>
              <a:rPr lang="en-US" sz="2000" dirty="0">
                <a:solidFill>
                  <a:schemeClr val="bg1"/>
                </a:solidFill>
              </a:rPr>
              <a:t>Drug and alcohol abuse</a:t>
            </a:r>
          </a:p>
        </p:txBody>
      </p:sp>
      <p:sp>
        <p:nvSpPr>
          <p:cNvPr id="2" name="Text Placeholder 4">
            <a:extLst>
              <a:ext uri="{FF2B5EF4-FFF2-40B4-BE49-F238E27FC236}">
                <a16:creationId xmlns:a16="http://schemas.microsoft.com/office/drawing/2014/main" id="{C34E4DFA-F544-D7B5-78C5-2D507BC8746B}"/>
              </a:ext>
            </a:extLst>
          </p:cNvPr>
          <p:cNvSpPr txBox="1">
            <a:spLocks/>
          </p:cNvSpPr>
          <p:nvPr/>
        </p:nvSpPr>
        <p:spPr>
          <a:xfrm>
            <a:off x="3063057" y="468478"/>
            <a:ext cx="6065887"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a:solidFill>
                  <a:schemeClr val="accent2"/>
                </a:solidFill>
                <a:latin typeface="+mj-lt"/>
              </a:rPr>
              <a:t>SIGNS</a:t>
            </a:r>
            <a:r>
              <a:rPr lang="en-US" sz="3200" dirty="0">
                <a:solidFill>
                  <a:schemeClr val="accent2"/>
                </a:solidFill>
                <a:latin typeface="+mj-lt"/>
              </a:rPr>
              <a:t> </a:t>
            </a:r>
            <a:r>
              <a:rPr lang="en-US" sz="3200" b="0" dirty="0">
                <a:solidFill>
                  <a:schemeClr val="accent2"/>
                </a:solidFill>
              </a:rPr>
              <a:t>and </a:t>
            </a:r>
            <a:r>
              <a:rPr lang="en-US" sz="3500" dirty="0">
                <a:solidFill>
                  <a:schemeClr val="accent2"/>
                </a:solidFill>
                <a:latin typeface="+mj-lt"/>
              </a:rPr>
              <a:t>SYMPTOMS</a:t>
            </a:r>
            <a:endParaRPr lang="en-US" sz="3200" dirty="0">
              <a:solidFill>
                <a:schemeClr val="accent2"/>
              </a:solidFill>
              <a:latin typeface="+mj-lt"/>
            </a:endParaRPr>
          </a:p>
        </p:txBody>
      </p:sp>
      <p:sp>
        <p:nvSpPr>
          <p:cNvPr id="5" name="Content Placeholder 2">
            <a:extLst>
              <a:ext uri="{FF2B5EF4-FFF2-40B4-BE49-F238E27FC236}">
                <a16:creationId xmlns:a16="http://schemas.microsoft.com/office/drawing/2014/main" id="{0DB29233-D557-67EC-423A-C210130198DD}"/>
              </a:ext>
            </a:extLst>
          </p:cNvPr>
          <p:cNvSpPr txBox="1">
            <a:spLocks/>
          </p:cNvSpPr>
          <p:nvPr/>
        </p:nvSpPr>
        <p:spPr>
          <a:xfrm>
            <a:off x="484795" y="1024907"/>
            <a:ext cx="4544406" cy="512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dirty="0">
                <a:solidFill>
                  <a:schemeClr val="accent2">
                    <a:lumMod val="40000"/>
                    <a:lumOff val="60000"/>
                  </a:schemeClr>
                </a:solidFill>
              </a:rPr>
              <a:t>Things we can see or observe</a:t>
            </a:r>
          </a:p>
          <a:p>
            <a:pPr marL="0" indent="0" algn="r">
              <a:buFont typeface="Arial" panose="020B0604020202020204" pitchFamily="34" charset="0"/>
              <a:buNone/>
            </a:pPr>
            <a:endParaRPr lang="en-US" sz="2400" dirty="0">
              <a:solidFill>
                <a:schemeClr val="accent2">
                  <a:lumMod val="40000"/>
                  <a:lumOff val="60000"/>
                </a:schemeClr>
              </a:solidFill>
            </a:endParaRPr>
          </a:p>
        </p:txBody>
      </p:sp>
      <p:sp>
        <p:nvSpPr>
          <p:cNvPr id="9" name="Content Placeholder 6">
            <a:extLst>
              <a:ext uri="{FF2B5EF4-FFF2-40B4-BE49-F238E27FC236}">
                <a16:creationId xmlns:a16="http://schemas.microsoft.com/office/drawing/2014/main" id="{56F1DA23-1851-F2EC-7502-852DE9BE4B31}"/>
              </a:ext>
            </a:extLst>
          </p:cNvPr>
          <p:cNvSpPr txBox="1">
            <a:spLocks/>
          </p:cNvSpPr>
          <p:nvPr/>
        </p:nvSpPr>
        <p:spPr>
          <a:xfrm>
            <a:off x="5904947" y="1102745"/>
            <a:ext cx="5730953" cy="5817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2">
                    <a:lumMod val="40000"/>
                    <a:lumOff val="60000"/>
                  </a:schemeClr>
                </a:solidFill>
              </a:rPr>
              <a:t>Indicators of what a person can feel</a:t>
            </a:r>
          </a:p>
        </p:txBody>
      </p:sp>
    </p:spTree>
    <p:extLst>
      <p:ext uri="{BB962C8B-B14F-4D97-AF65-F5344CB8AC3E}">
        <p14:creationId xmlns:p14="http://schemas.microsoft.com/office/powerpoint/2010/main" val="201851725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5009E-032D-63DC-D977-684E4489C1F0}"/>
              </a:ext>
            </a:extLst>
          </p:cNvPr>
          <p:cNvSpPr>
            <a:spLocks noGrp="1"/>
          </p:cNvSpPr>
          <p:nvPr>
            <p:ph sz="half" idx="1"/>
          </p:nvPr>
        </p:nvSpPr>
        <p:spPr>
          <a:xfrm>
            <a:off x="4699000" y="1016000"/>
            <a:ext cx="6832600" cy="5097463"/>
          </a:xfrm>
        </p:spPr>
        <p:txBody>
          <a:bodyPr anchor="ctr"/>
          <a:lstStyle/>
          <a:p>
            <a:pPr marL="0" indent="0">
              <a:buNone/>
            </a:pPr>
            <a:r>
              <a:rPr lang="en-US" dirty="0">
                <a:solidFill>
                  <a:schemeClr val="accent2">
                    <a:lumMod val="40000"/>
                    <a:lumOff val="60000"/>
                  </a:schemeClr>
                </a:solidFill>
              </a:rPr>
              <a:t>Untreated mental health conditions can result in unnecessary disability, unemployment, substance abuse, homelessness, inappropriate incarceration, and suicide, and poor quality of life.</a:t>
            </a:r>
          </a:p>
        </p:txBody>
      </p:sp>
      <p:pic>
        <p:nvPicPr>
          <p:cNvPr id="15" name="Graphic 14" descr="Brain in head outline">
            <a:extLst>
              <a:ext uri="{FF2B5EF4-FFF2-40B4-BE49-F238E27FC236}">
                <a16:creationId xmlns:a16="http://schemas.microsoft.com/office/drawing/2014/main" id="{C7B43F56-7350-77FD-C18E-30B18E0E0F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899" y="1016000"/>
            <a:ext cx="4381501" cy="4381501"/>
          </a:xfrm>
          <a:prstGeom prst="rect">
            <a:avLst/>
          </a:prstGeom>
        </p:spPr>
      </p:pic>
    </p:spTree>
    <p:extLst>
      <p:ext uri="{BB962C8B-B14F-4D97-AF65-F5344CB8AC3E}">
        <p14:creationId xmlns:p14="http://schemas.microsoft.com/office/powerpoint/2010/main" val="3959957873"/>
      </p:ext>
    </p:extLst>
  </p:cSld>
  <p:clrMapOvr>
    <a:masterClrMapping/>
  </p:clrMapOvr>
</p:sld>
</file>

<file path=ppt/theme/theme1.xml><?xml version="1.0" encoding="utf-8"?>
<a:theme xmlns:a="http://schemas.openxmlformats.org/drawingml/2006/main" name="Office Theme">
  <a:themeElements>
    <a:clrScheme name="Custom 3">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C00000"/>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7B6074282FB9419E325EDF78C74497" ma:contentTypeVersion="17" ma:contentTypeDescription="Create a new document." ma:contentTypeScope="" ma:versionID="46c2abac0e3b4898dafb450b685f1885">
  <xsd:schema xmlns:xsd="http://www.w3.org/2001/XMLSchema" xmlns:xs="http://www.w3.org/2001/XMLSchema" xmlns:p="http://schemas.microsoft.com/office/2006/metadata/properties" xmlns:ns3="710799dd-029e-4429-b568-49085083d78a" xmlns:ns4="ab3f15b4-f1fd-4303-99b3-1020807ba418" targetNamespace="http://schemas.microsoft.com/office/2006/metadata/properties" ma:root="true" ma:fieldsID="57a5b984cddb4154b908be91491e462a" ns3:_="" ns4:_="">
    <xsd:import namespace="710799dd-029e-4429-b568-49085083d78a"/>
    <xsd:import namespace="ab3f15b4-f1fd-4303-99b3-1020807ba41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_activity" minOccurs="0"/>
                <xsd:element ref="ns3:MediaServiceLocation" minOccurs="0"/>
                <xsd:element ref="ns3:MediaServiceOCR"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799dd-029e-4429-b568-49085083d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3f15b4-f1fd-4303-99b3-1020807ba4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10799dd-029e-4429-b568-49085083d78a" xsi:nil="true"/>
  </documentManagement>
</p:properties>
</file>

<file path=customXml/itemProps1.xml><?xml version="1.0" encoding="utf-8"?>
<ds:datastoreItem xmlns:ds="http://schemas.openxmlformats.org/officeDocument/2006/customXml" ds:itemID="{5335B696-5ED9-435B-A090-7F922A29C1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799dd-029e-4429-b568-49085083d78a"/>
    <ds:schemaRef ds:uri="ab3f15b4-f1fd-4303-99b3-1020807ba4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BAC640-85F4-458B-A2EB-E5F4301E9CF0}">
  <ds:schemaRefs>
    <ds:schemaRef ds:uri="http://schemas.microsoft.com/sharepoint/v3/contenttype/forms"/>
  </ds:schemaRefs>
</ds:datastoreItem>
</file>

<file path=customXml/itemProps3.xml><?xml version="1.0" encoding="utf-8"?>
<ds:datastoreItem xmlns:ds="http://schemas.openxmlformats.org/officeDocument/2006/customXml" ds:itemID="{E710FB36-D341-44B3-9DD0-6D75F477517B}">
  <ds:schemaRefs>
    <ds:schemaRef ds:uri="http://purl.org/dc/elements/1.1/"/>
    <ds:schemaRef ds:uri="http://schemas.microsoft.com/office/2006/metadata/properties"/>
    <ds:schemaRef ds:uri="ab3f15b4-f1fd-4303-99b3-1020807ba4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10799dd-029e-4429-b568-49085083d7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9225</TotalTime>
  <Words>1061</Words>
  <Application>Microsoft Office PowerPoint</Application>
  <PresentationFormat>Widescreen</PresentationFormat>
  <Paragraphs>160</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Amasis MT Pro Light</vt:lpstr>
      <vt:lpstr>Arial</vt:lpstr>
      <vt:lpstr>Arial Black</vt:lpstr>
      <vt:lpstr>Arial Nova Light</vt:lpstr>
      <vt:lpstr>Calibri</vt:lpstr>
      <vt:lpstr>Office Theme</vt:lpstr>
      <vt:lpstr>HOLDING STEADY IN THE STORM Stress &amp; Commercial Fishing</vt:lpstr>
      <vt:lpstr>PowerPoint Presentation</vt:lpstr>
      <vt:lpstr>Mental Health &amp; Fishing</vt:lpstr>
      <vt:lpstr>PowerPoint Presentation</vt:lpstr>
      <vt:lpstr>Mental Health Continuum</vt:lpstr>
      <vt:lpstr>PowerPoint Presentation</vt:lpstr>
      <vt:lpstr>Rough Time  or Mental Health Crisis?</vt:lpstr>
      <vt:lpstr>PowerPoint Presentation</vt:lpstr>
      <vt:lpstr>PowerPoint Presentation</vt:lpstr>
      <vt:lpstr>Early Intervention</vt:lpstr>
      <vt:lpstr>What to do (for self):</vt:lpstr>
      <vt:lpstr>How to help others:</vt:lpstr>
      <vt:lpstr>Suicidal  Ideation/Behaviors</vt:lpstr>
      <vt:lpstr>What to do in a crisis</vt:lpstr>
      <vt:lpstr>Validating and Giving Information</vt:lpstr>
      <vt:lpstr>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STEADY IN THE STORM Stress &amp; Commercial Fishing</dc:title>
  <dc:creator>Bernina Venua</dc:creator>
  <cp:lastModifiedBy>Bernina Venua</cp:lastModifiedBy>
  <cp:revision>2</cp:revision>
  <cp:lastPrinted>2023-12-15T00:40:19Z</cp:lastPrinted>
  <dcterms:created xsi:type="dcterms:W3CDTF">2023-12-08T21:35:38Z</dcterms:created>
  <dcterms:modified xsi:type="dcterms:W3CDTF">2023-12-19T01:35:55Z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0x010100C67B6074282FB9419E325EDF78C74497</vt:lpwstr>
  </property>
</Properties>
</file>