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0"/>
    <a:srgbClr val="B77729"/>
    <a:srgbClr val="99552B"/>
    <a:srgbClr val="76881D"/>
    <a:srgbClr val="5E8AB4"/>
    <a:srgbClr val="00B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7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0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6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3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5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7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5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0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0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6D3D-EB2C-48B0-99B4-97ABF95F052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4679-CF22-488C-8EA2-D55ACA7F2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7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n w="3175">
                  <a:solidFill>
                    <a:schemeClr val="bg1"/>
                  </a:solidFill>
                </a:ln>
                <a:solidFill>
                  <a:srgbClr val="003A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Supporting Families</a:t>
            </a:r>
            <a:endParaRPr lang="en-US" sz="4400" dirty="0">
              <a:ln w="3175">
                <a:solidFill>
                  <a:schemeClr val="bg1"/>
                </a:solidFill>
              </a:ln>
              <a:solidFill>
                <a:srgbClr val="003A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rgbClr val="B777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</a:t>
            </a:r>
            <a:r>
              <a:rPr lang="en-US" dirty="0" smtClean="0">
                <a:solidFill>
                  <a:srgbClr val="B777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B777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US" dirty="0">
              <a:solidFill>
                <a:srgbClr val="B777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825" y="179801"/>
            <a:ext cx="3545975" cy="118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8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How do we support parents through the </a:t>
            </a:r>
            <a:r>
              <a:rPr lang="en-US" sz="2800" dirty="0">
                <a:solidFill>
                  <a:srgbClr val="003A70"/>
                </a:solidFill>
                <a:latin typeface="Arial Black" panose="020B0A04020102020204" pitchFamily="34" charset="0"/>
              </a:rPr>
              <a:t>c</a:t>
            </a:r>
            <a:r>
              <a:rPr lang="en-US" sz="2800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hild protection/custody/reunification process?</a:t>
            </a:r>
            <a:endParaRPr lang="en-US" sz="2800" dirty="0">
              <a:solidFill>
                <a:srgbClr val="003A7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Everyone is familiar with the reactive system of child protection. </a:t>
            </a:r>
            <a:r>
              <a:rPr lang="en-US" sz="4400" dirty="0" smtClean="0"/>
              <a:t>REACTIVE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Something happens to make us concerned about a child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investigate and make decisions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hand the parents a list of things they must accomplish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check on the list and make judgements about how much the parent cares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2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Who is required to report suspected child abuse and neglect?</a:t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Let’s think about this differently</a:t>
            </a: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Let’s Think about this differently</a:t>
            </a:r>
            <a:endParaRPr lang="en-US" dirty="0">
              <a:solidFill>
                <a:srgbClr val="003A7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If we really want to support parents and reunify families we must change our own mindset.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b="1" dirty="0" smtClean="0"/>
              <a:t>Our job is to come alongside families – not over the top </a:t>
            </a:r>
            <a:r>
              <a:rPr lang="en-US" sz="2400" b="1" dirty="0" smtClean="0">
                <a:solidFill>
                  <a:srgbClr val="C00000"/>
                </a:solidFill>
              </a:rPr>
              <a:t>at</a:t>
            </a:r>
            <a:r>
              <a:rPr lang="en-US" sz="2400" b="1" dirty="0" smtClean="0"/>
              <a:t> families.</a:t>
            </a:r>
          </a:p>
          <a:p>
            <a:pPr marL="0" indent="0" algn="ctr">
              <a:buNone/>
            </a:pPr>
            <a:r>
              <a:rPr lang="en-US" sz="2400" b="1" dirty="0" smtClean="0"/>
              <a:t>We can help them access what is already there.</a:t>
            </a:r>
          </a:p>
          <a:p>
            <a:pPr marL="0" indent="0" algn="ctr">
              <a:buNone/>
            </a:pPr>
            <a:r>
              <a:rPr lang="en-US" sz="2400" b="1" dirty="0" smtClean="0"/>
              <a:t>We can help them discover what they need to feel successful as a parent.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5191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Who is required to report suspected child abuse and neglect?</a:t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Strengthening Families</a:t>
            </a: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003A7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Here are the things we know contribute to healthy families.</a:t>
            </a:r>
          </a:p>
          <a:p>
            <a:pPr marL="0" indent="0" algn="ctr">
              <a:buNone/>
            </a:pPr>
            <a:r>
              <a:rPr lang="en-US" sz="2000" b="1" dirty="0" smtClean="0"/>
              <a:t>Do our Active efforts /Reunification Plans match and build up these capacities in a family?</a:t>
            </a:r>
            <a:endParaRPr lang="en-US" sz="2000" b="1" dirty="0" smtClean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4000" b="1" dirty="0" smtClean="0"/>
              <a:t>Resiliency Factors</a:t>
            </a:r>
          </a:p>
          <a:p>
            <a:pPr marL="0" indent="0" algn="ctr">
              <a:buNone/>
            </a:pPr>
            <a:endParaRPr lang="en-US" sz="2000" b="1" dirty="0"/>
          </a:p>
          <a:p>
            <a:pPr algn="ctr"/>
            <a:r>
              <a:rPr lang="en-US" sz="2000" b="1" dirty="0" smtClean="0"/>
              <a:t>Parental Resilience</a:t>
            </a:r>
          </a:p>
          <a:p>
            <a:pPr algn="ctr"/>
            <a:r>
              <a:rPr lang="en-US" sz="2000" b="1" dirty="0" smtClean="0"/>
              <a:t>Social Connections</a:t>
            </a:r>
          </a:p>
          <a:p>
            <a:pPr algn="ctr"/>
            <a:r>
              <a:rPr lang="en-US" sz="2000" b="1" dirty="0" smtClean="0"/>
              <a:t>Concrete Support In Times of Need</a:t>
            </a:r>
          </a:p>
          <a:p>
            <a:pPr algn="ctr"/>
            <a:r>
              <a:rPr lang="en-US" sz="2000" b="1" dirty="0" smtClean="0"/>
              <a:t>Knowledge of Parenting and Child Development</a:t>
            </a:r>
          </a:p>
          <a:p>
            <a:pPr algn="ctr"/>
            <a:r>
              <a:rPr lang="en-US" sz="2000" b="1" dirty="0" smtClean="0"/>
              <a:t>Emotional Competence of Children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83020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126" y="3891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Who is required to report suspected child abuse and neglect?</a:t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Dreams and Goals</a:t>
            </a: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003A7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Are we asking parents what they would like their family lives to look like?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This can open a conversation that identifies strengths and resources that are already present and help us support parents in mapping out what needs to be done.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Having a voice in creating a plan increases the buy in for parents to actively participate and it increases the success rate.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281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126" y="3891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Who is required to report suspected child abuse and neglect?</a:t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Addressing Barriers</a:t>
            </a: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003A7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Support  Parents in identifying what is getting in the way</a:t>
            </a:r>
          </a:p>
          <a:p>
            <a:r>
              <a:rPr lang="en-US" sz="2000" dirty="0" smtClean="0"/>
              <a:t>Start with small things that are easily addressed to build success and moment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Documents #1 Barrier to accessing resources            </a:t>
            </a:r>
          </a:p>
          <a:p>
            <a:r>
              <a:rPr lang="en-US" sz="2000" dirty="0" smtClean="0"/>
              <a:t>Help with paperwork</a:t>
            </a:r>
          </a:p>
          <a:p>
            <a:r>
              <a:rPr lang="en-US" sz="2000" dirty="0" smtClean="0"/>
              <a:t>Addresses and phone numbers</a:t>
            </a:r>
          </a:p>
          <a:p>
            <a:r>
              <a:rPr lang="en-US" sz="2000" dirty="0" smtClean="0"/>
              <a:t>Transportation</a:t>
            </a:r>
          </a:p>
          <a:p>
            <a:r>
              <a:rPr lang="en-US" sz="2000" dirty="0" smtClean="0"/>
              <a:t>Including parents in child meetings – school, therapy, medical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6881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126" y="3891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Who is required to report suspected child abuse and neglect?</a:t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>Resources – Where are they at?</a:t>
            </a: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3A7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3A70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003A7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000" dirty="0"/>
          </a:p>
          <a:p>
            <a:r>
              <a:rPr lang="en-US" sz="2000" dirty="0" smtClean="0"/>
              <a:t>Food, Clothing, Shelter – housing, utilities</a:t>
            </a:r>
          </a:p>
          <a:p>
            <a:r>
              <a:rPr lang="en-US" sz="2000" dirty="0" smtClean="0"/>
              <a:t>Medical Care, Behavioral Health</a:t>
            </a:r>
          </a:p>
          <a:p>
            <a:r>
              <a:rPr lang="en-US" sz="2000" dirty="0" smtClean="0"/>
              <a:t>Substance Abuse</a:t>
            </a:r>
          </a:p>
          <a:p>
            <a:r>
              <a:rPr lang="en-US" sz="2000" dirty="0" smtClean="0"/>
              <a:t>Domestic violence</a:t>
            </a:r>
          </a:p>
          <a:p>
            <a:r>
              <a:rPr lang="en-US" sz="2000" dirty="0" smtClean="0"/>
              <a:t>Parenting support</a:t>
            </a:r>
          </a:p>
          <a:p>
            <a:r>
              <a:rPr lang="en-US" sz="2000" dirty="0" smtClean="0"/>
              <a:t>Educational needs – Stone Soup, SESA, Equipment</a:t>
            </a:r>
          </a:p>
          <a:p>
            <a:r>
              <a:rPr lang="en-US" sz="2000" dirty="0" smtClean="0"/>
              <a:t>Childcare</a:t>
            </a:r>
            <a:endParaRPr lang="en-US" sz="2000" dirty="0" smtClean="0"/>
          </a:p>
          <a:p>
            <a:r>
              <a:rPr lang="en-US" sz="2000" dirty="0" smtClean="0"/>
              <a:t>Emergency Support – grief/loss, VCCB, 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2889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476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Supporting Families</vt:lpstr>
      <vt:lpstr>How do we support parents through the child protection/custody/reunification process?</vt:lpstr>
      <vt:lpstr>Who is required to report suspected child abuse and neglect?       Let’s think about this differently        Let’s Think about this differently</vt:lpstr>
      <vt:lpstr>Who is required to report suspected child abuse and neglect?       Strengthening Families       </vt:lpstr>
      <vt:lpstr>Who is required to report suspected child abuse and neglect?     Dreams and Goals      </vt:lpstr>
      <vt:lpstr>Who is required to report suspected child abuse and neglect?       Addressing Barriers        </vt:lpstr>
      <vt:lpstr>Who is required to report suspected child abuse and neglect?      Resources – Where are they at?       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Saylor</dc:creator>
  <cp:lastModifiedBy>Lori Markkanen</cp:lastModifiedBy>
  <cp:revision>25</cp:revision>
  <dcterms:created xsi:type="dcterms:W3CDTF">2019-04-04T22:05:23Z</dcterms:created>
  <dcterms:modified xsi:type="dcterms:W3CDTF">2022-08-02T17:48:23Z</dcterms:modified>
</cp:coreProperties>
</file>