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484" r:id="rId5"/>
    <p:sldId id="488" r:id="rId6"/>
    <p:sldId id="495" r:id="rId7"/>
    <p:sldId id="496" r:id="rId8"/>
    <p:sldId id="497" r:id="rId9"/>
    <p:sldId id="498" r:id="rId10"/>
    <p:sldId id="296" r:id="rId11"/>
    <p:sldId id="391" r:id="rId12"/>
    <p:sldId id="509" r:id="rId13"/>
    <p:sldId id="392" r:id="rId14"/>
    <p:sldId id="393" r:id="rId15"/>
    <p:sldId id="494" r:id="rId16"/>
    <p:sldId id="499" r:id="rId17"/>
    <p:sldId id="500" r:id="rId18"/>
    <p:sldId id="501" r:id="rId19"/>
    <p:sldId id="502" r:id="rId20"/>
    <p:sldId id="503" r:id="rId21"/>
    <p:sldId id="504" r:id="rId22"/>
    <p:sldId id="505" r:id="rId23"/>
    <p:sldId id="506" r:id="rId24"/>
    <p:sldId id="507" r:id="rId25"/>
    <p:sldId id="493" r:id="rId26"/>
    <p:sldId id="508"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2E95E9-11FA-41F6-A697-0DED3A1E2CE7}">
          <p14:sldIdLst>
            <p14:sldId id="484"/>
            <p14:sldId id="488"/>
            <p14:sldId id="495"/>
            <p14:sldId id="496"/>
            <p14:sldId id="497"/>
            <p14:sldId id="498"/>
            <p14:sldId id="296"/>
            <p14:sldId id="391"/>
            <p14:sldId id="509"/>
            <p14:sldId id="392"/>
            <p14:sldId id="393"/>
            <p14:sldId id="494"/>
            <p14:sldId id="499"/>
            <p14:sldId id="500"/>
            <p14:sldId id="501"/>
            <p14:sldId id="502"/>
            <p14:sldId id="503"/>
            <p14:sldId id="504"/>
            <p14:sldId id="505"/>
            <p14:sldId id="506"/>
            <p14:sldId id="507"/>
            <p14:sldId id="493"/>
            <p14:sldId id="508"/>
          </p14:sldIdLst>
        </p14:section>
        <p14:section name="Pilot project" id="{7E6005A6-1848-4D3F-88F8-C1CF8C6408B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7CACF-9F20-B691-863A-D00E28D48D18}" v="780" dt="2022-08-03T22:34:08.784"/>
    <p1510:client id="{5D77F130-D9EC-418F-8412-E2DB32B961A5}" v="62" dt="2022-08-04T00:30:12.531"/>
    <p1510:client id="{7F9C3E24-B2AB-6601-B42C-395889D40407}" v="251" dt="2022-08-03T19:51:26.543"/>
    <p1510:client id="{EA1D7EF5-0A8F-390F-B922-DF2F1878C57E}" v="685" dt="2022-08-03T23:38:49.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79" autoAdjust="0"/>
  </p:normalViewPr>
  <p:slideViewPr>
    <p:cSldViewPr snapToGrid="0">
      <p:cViewPr varScale="1">
        <p:scale>
          <a:sx n="107" d="100"/>
          <a:sy n="107" d="100"/>
        </p:scale>
        <p:origin x="5892" y="-24"/>
      </p:cViewPr>
      <p:guideLst/>
    </p:cSldViewPr>
  </p:slideViewPr>
  <p:notesTextViewPr>
    <p:cViewPr>
      <p:scale>
        <a:sx n="1" d="1"/>
        <a:sy n="1" d="1"/>
      </p:scale>
      <p:origin x="0" y="0"/>
    </p:cViewPr>
  </p:notesTextViewPr>
  <p:sorterViewPr>
    <p:cViewPr>
      <p:scale>
        <a:sx n="200" d="100"/>
        <a:sy n="200" d="100"/>
      </p:scale>
      <p:origin x="0" y="-25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M. Cleghorn" userId="d04d0400-169b-4b9e-a957-b74c4f2a27f9" providerId="ADAL" clId="{5D77F130-D9EC-418F-8412-E2DB32B961A5}"/>
    <pc:docChg chg="undo redo custSel addSld delSld modSld sldOrd addSection modSection modNotesMaster">
      <pc:chgData name="Alex M. Cleghorn" userId="d04d0400-169b-4b9e-a957-b74c4f2a27f9" providerId="ADAL" clId="{5D77F130-D9EC-418F-8412-E2DB32B961A5}" dt="2022-08-04T00:32:21.696" v="1621" actId="6549"/>
      <pc:docMkLst>
        <pc:docMk/>
      </pc:docMkLst>
      <pc:sldChg chg="modSp mod ord">
        <pc:chgData name="Alex M. Cleghorn" userId="d04d0400-169b-4b9e-a957-b74c4f2a27f9" providerId="ADAL" clId="{5D77F130-D9EC-418F-8412-E2DB32B961A5}" dt="2022-08-03T17:50:24.834" v="1341" actId="6549"/>
        <pc:sldMkLst>
          <pc:docMk/>
          <pc:sldMk cId="3511678682" sldId="280"/>
        </pc:sldMkLst>
        <pc:spChg chg="mod">
          <ac:chgData name="Alex M. Cleghorn" userId="d04d0400-169b-4b9e-a957-b74c4f2a27f9" providerId="ADAL" clId="{5D77F130-D9EC-418F-8412-E2DB32B961A5}" dt="2022-08-03T17:50:24.834" v="1341" actId="6549"/>
          <ac:spMkLst>
            <pc:docMk/>
            <pc:sldMk cId="3511678682" sldId="280"/>
            <ac:spMk id="3" creationId="{0E7D843E-3262-435A-A7E6-AE5FB692D24B}"/>
          </ac:spMkLst>
        </pc:spChg>
        <pc:spChg chg="mod">
          <ac:chgData name="Alex M. Cleghorn" userId="d04d0400-169b-4b9e-a957-b74c4f2a27f9" providerId="ADAL" clId="{5D77F130-D9EC-418F-8412-E2DB32B961A5}" dt="2022-08-03T07:18:45.494" v="1333" actId="2711"/>
          <ac:spMkLst>
            <pc:docMk/>
            <pc:sldMk cId="3511678682" sldId="280"/>
            <ac:spMk id="7" creationId="{10C99E49-289C-4AB5-816C-0723DAF87B5F}"/>
          </ac:spMkLst>
        </pc:spChg>
      </pc:sldChg>
      <pc:sldChg chg="del ord">
        <pc:chgData name="Alex M. Cleghorn" userId="d04d0400-169b-4b9e-a957-b74c4f2a27f9" providerId="ADAL" clId="{5D77F130-D9EC-418F-8412-E2DB32B961A5}" dt="2022-08-03T23:30:04.991" v="1606" actId="2696"/>
        <pc:sldMkLst>
          <pc:docMk/>
          <pc:sldMk cId="2394591206" sldId="281"/>
        </pc:sldMkLst>
      </pc:sldChg>
      <pc:sldChg chg="del ord">
        <pc:chgData name="Alex M. Cleghorn" userId="d04d0400-169b-4b9e-a957-b74c4f2a27f9" providerId="ADAL" clId="{5D77F130-D9EC-418F-8412-E2DB32B961A5}" dt="2022-08-03T23:30:04.991" v="1606" actId="2696"/>
        <pc:sldMkLst>
          <pc:docMk/>
          <pc:sldMk cId="1010679910" sldId="295"/>
        </pc:sldMkLst>
      </pc:sldChg>
      <pc:sldChg chg="modSp add mod ord modNotesTx">
        <pc:chgData name="Alex M. Cleghorn" userId="d04d0400-169b-4b9e-a957-b74c4f2a27f9" providerId="ADAL" clId="{5D77F130-D9EC-418F-8412-E2DB32B961A5}" dt="2022-08-04T00:30:33.645" v="1612" actId="6549"/>
        <pc:sldMkLst>
          <pc:docMk/>
          <pc:sldMk cId="572272770" sldId="296"/>
        </pc:sldMkLst>
        <pc:spChg chg="mod">
          <ac:chgData name="Alex M. Cleghorn" userId="d04d0400-169b-4b9e-a957-b74c4f2a27f9" providerId="ADAL" clId="{5D77F130-D9EC-418F-8412-E2DB32B961A5}" dt="2022-08-03T19:12:39.906" v="1420" actId="20577"/>
          <ac:spMkLst>
            <pc:docMk/>
            <pc:sldMk cId="572272770" sldId="296"/>
            <ac:spMk id="2" creationId="{00000000-0000-0000-0000-000000000000}"/>
          </ac:spMkLst>
        </pc:spChg>
        <pc:graphicFrameChg chg="mod modGraphic">
          <ac:chgData name="Alex M. Cleghorn" userId="d04d0400-169b-4b9e-a957-b74c4f2a27f9" providerId="ADAL" clId="{5D77F130-D9EC-418F-8412-E2DB32B961A5}" dt="2022-08-03T20:44:24.522" v="1565" actId="20577"/>
          <ac:graphicFrameMkLst>
            <pc:docMk/>
            <pc:sldMk cId="572272770" sldId="296"/>
            <ac:graphicFrameMk id="9" creationId="{64F45500-33C5-4F4F-A3F5-157CE343862D}"/>
          </ac:graphicFrameMkLst>
        </pc:graphicFrameChg>
      </pc:sldChg>
      <pc:sldChg chg="del ord">
        <pc:chgData name="Alex M. Cleghorn" userId="d04d0400-169b-4b9e-a957-b74c4f2a27f9" providerId="ADAL" clId="{5D77F130-D9EC-418F-8412-E2DB32B961A5}" dt="2022-08-03T23:30:04.991" v="1606" actId="2696"/>
        <pc:sldMkLst>
          <pc:docMk/>
          <pc:sldMk cId="3406638804" sldId="297"/>
        </pc:sldMkLst>
      </pc:sldChg>
      <pc:sldChg chg="del ord">
        <pc:chgData name="Alex M. Cleghorn" userId="d04d0400-169b-4b9e-a957-b74c4f2a27f9" providerId="ADAL" clId="{5D77F130-D9EC-418F-8412-E2DB32B961A5}" dt="2022-08-03T23:30:04.991" v="1606" actId="2696"/>
        <pc:sldMkLst>
          <pc:docMk/>
          <pc:sldMk cId="27933663" sldId="298"/>
        </pc:sldMkLst>
      </pc:sldChg>
      <pc:sldChg chg="modSp add mod ord modNotesTx">
        <pc:chgData name="Alex M. Cleghorn" userId="d04d0400-169b-4b9e-a957-b74c4f2a27f9" providerId="ADAL" clId="{5D77F130-D9EC-418F-8412-E2DB32B961A5}" dt="2022-08-04T00:30:29.826" v="1611" actId="6549"/>
        <pc:sldMkLst>
          <pc:docMk/>
          <pc:sldMk cId="3228145452" sldId="391"/>
        </pc:sldMkLst>
        <pc:spChg chg="mod">
          <ac:chgData name="Alex M. Cleghorn" userId="d04d0400-169b-4b9e-a957-b74c4f2a27f9" providerId="ADAL" clId="{5D77F130-D9EC-418F-8412-E2DB32B961A5}" dt="2022-08-03T19:12:49.414" v="1422" actId="27636"/>
          <ac:spMkLst>
            <pc:docMk/>
            <pc:sldMk cId="3228145452" sldId="391"/>
            <ac:spMk id="2" creationId="{00000000-0000-0000-0000-000000000000}"/>
          </ac:spMkLst>
        </pc:spChg>
        <pc:graphicFrameChg chg="modGraphic">
          <ac:chgData name="Alex M. Cleghorn" userId="d04d0400-169b-4b9e-a957-b74c4f2a27f9" providerId="ADAL" clId="{5D77F130-D9EC-418F-8412-E2DB32B961A5}" dt="2022-08-03T07:12:48.839" v="1230" actId="20577"/>
          <ac:graphicFrameMkLst>
            <pc:docMk/>
            <pc:sldMk cId="3228145452" sldId="391"/>
            <ac:graphicFrameMk id="9" creationId="{64F45500-33C5-4F4F-A3F5-157CE343862D}"/>
          </ac:graphicFrameMkLst>
        </pc:graphicFrameChg>
      </pc:sldChg>
      <pc:sldChg chg="modSp add mod ord modNotesTx">
        <pc:chgData name="Alex M. Cleghorn" userId="d04d0400-169b-4b9e-a957-b74c4f2a27f9" providerId="ADAL" clId="{5D77F130-D9EC-418F-8412-E2DB32B961A5}" dt="2022-08-04T00:30:42.969" v="1614" actId="6549"/>
        <pc:sldMkLst>
          <pc:docMk/>
          <pc:sldMk cId="1195136236" sldId="392"/>
        </pc:sldMkLst>
        <pc:spChg chg="mod">
          <ac:chgData name="Alex M. Cleghorn" userId="d04d0400-169b-4b9e-a957-b74c4f2a27f9" providerId="ADAL" clId="{5D77F130-D9EC-418F-8412-E2DB32B961A5}" dt="2022-08-03T07:19:15.514" v="1337" actId="113"/>
          <ac:spMkLst>
            <pc:docMk/>
            <pc:sldMk cId="1195136236" sldId="392"/>
            <ac:spMk id="2" creationId="{00000000-0000-0000-0000-000000000000}"/>
          </ac:spMkLst>
        </pc:spChg>
        <pc:spChg chg="mod">
          <ac:chgData name="Alex M. Cleghorn" userId="d04d0400-169b-4b9e-a957-b74c4f2a27f9" providerId="ADAL" clId="{5D77F130-D9EC-418F-8412-E2DB32B961A5}" dt="2022-08-03T07:18:17.705" v="1331" actId="14100"/>
          <ac:spMkLst>
            <pc:docMk/>
            <pc:sldMk cId="1195136236" sldId="392"/>
            <ac:spMk id="8" creationId="{1BE8EC00-E472-4EB8-A524-F0BF803A4564}"/>
          </ac:spMkLst>
        </pc:spChg>
      </pc:sldChg>
      <pc:sldChg chg="modSp add mod modNotesTx">
        <pc:chgData name="Alex M. Cleghorn" userId="d04d0400-169b-4b9e-a957-b74c4f2a27f9" providerId="ADAL" clId="{5D77F130-D9EC-418F-8412-E2DB32B961A5}" dt="2022-08-04T00:30:47.207" v="1615" actId="6549"/>
        <pc:sldMkLst>
          <pc:docMk/>
          <pc:sldMk cId="1192831114" sldId="393"/>
        </pc:sldMkLst>
        <pc:spChg chg="mod">
          <ac:chgData name="Alex M. Cleghorn" userId="d04d0400-169b-4b9e-a957-b74c4f2a27f9" providerId="ADAL" clId="{5D77F130-D9EC-418F-8412-E2DB32B961A5}" dt="2022-08-04T00:29:32.735" v="1609" actId="1076"/>
          <ac:spMkLst>
            <pc:docMk/>
            <pc:sldMk cId="1192831114" sldId="393"/>
            <ac:spMk id="2" creationId="{00000000-0000-0000-0000-000000000000}"/>
          </ac:spMkLst>
        </pc:spChg>
        <pc:spChg chg="mod">
          <ac:chgData name="Alex M. Cleghorn" userId="d04d0400-169b-4b9e-a957-b74c4f2a27f9" providerId="ADAL" clId="{5D77F130-D9EC-418F-8412-E2DB32B961A5}" dt="2022-08-03T19:23:02.503" v="1525" actId="5793"/>
          <ac:spMkLst>
            <pc:docMk/>
            <pc:sldMk cId="1192831114" sldId="393"/>
            <ac:spMk id="8" creationId="{1BE8EC00-E472-4EB8-A524-F0BF803A4564}"/>
          </ac:spMkLst>
        </pc:spChg>
      </pc:sldChg>
      <pc:sldChg chg="modSp add del mod">
        <pc:chgData name="Alex M. Cleghorn" userId="d04d0400-169b-4b9e-a957-b74c4f2a27f9" providerId="ADAL" clId="{5D77F130-D9EC-418F-8412-E2DB32B961A5}" dt="2022-08-03T06:09:38.826" v="346" actId="6549"/>
        <pc:sldMkLst>
          <pc:docMk/>
          <pc:sldMk cId="1860110612" sldId="460"/>
        </pc:sldMkLst>
        <pc:spChg chg="mod">
          <ac:chgData name="Alex M. Cleghorn" userId="d04d0400-169b-4b9e-a957-b74c4f2a27f9" providerId="ADAL" clId="{5D77F130-D9EC-418F-8412-E2DB32B961A5}" dt="2022-08-03T06:09:38.826" v="346" actId="6549"/>
          <ac:spMkLst>
            <pc:docMk/>
            <pc:sldMk cId="1860110612" sldId="460"/>
            <ac:spMk id="3" creationId="{0E7D843E-3262-435A-A7E6-AE5FB692D24B}"/>
          </ac:spMkLst>
        </pc:spChg>
      </pc:sldChg>
      <pc:sldChg chg="modSp add del mod">
        <pc:chgData name="Alex M. Cleghorn" userId="d04d0400-169b-4b9e-a957-b74c4f2a27f9" providerId="ADAL" clId="{5D77F130-D9EC-418F-8412-E2DB32B961A5}" dt="2022-08-03T06:43:35.301" v="1024" actId="255"/>
        <pc:sldMkLst>
          <pc:docMk/>
          <pc:sldMk cId="2625370573" sldId="461"/>
        </pc:sldMkLst>
        <pc:spChg chg="mod">
          <ac:chgData name="Alex M. Cleghorn" userId="d04d0400-169b-4b9e-a957-b74c4f2a27f9" providerId="ADAL" clId="{5D77F130-D9EC-418F-8412-E2DB32B961A5}" dt="2022-08-03T06:43:35.301" v="1024" actId="255"/>
          <ac:spMkLst>
            <pc:docMk/>
            <pc:sldMk cId="2625370573" sldId="461"/>
            <ac:spMk id="3" creationId="{0E7D843E-3262-435A-A7E6-AE5FB692D24B}"/>
          </ac:spMkLst>
        </pc:spChg>
      </pc:sldChg>
      <pc:sldChg chg="del ord">
        <pc:chgData name="Alex M. Cleghorn" userId="d04d0400-169b-4b9e-a957-b74c4f2a27f9" providerId="ADAL" clId="{5D77F130-D9EC-418F-8412-E2DB32B961A5}" dt="2022-08-03T23:30:04.991" v="1606" actId="2696"/>
        <pc:sldMkLst>
          <pc:docMk/>
          <pc:sldMk cId="1869610332" sldId="482"/>
        </pc:sldMkLst>
      </pc:sldChg>
      <pc:sldChg chg="modSp mod">
        <pc:chgData name="Alex M. Cleghorn" userId="d04d0400-169b-4b9e-a957-b74c4f2a27f9" providerId="ADAL" clId="{5D77F130-D9EC-418F-8412-E2DB32B961A5}" dt="2022-08-03T23:28:41.266" v="1604" actId="20577"/>
        <pc:sldMkLst>
          <pc:docMk/>
          <pc:sldMk cId="2898425821" sldId="483"/>
        </pc:sldMkLst>
        <pc:spChg chg="mod">
          <ac:chgData name="Alex M. Cleghorn" userId="d04d0400-169b-4b9e-a957-b74c4f2a27f9" providerId="ADAL" clId="{5D77F130-D9EC-418F-8412-E2DB32B961A5}" dt="2022-08-03T23:28:41.266" v="1604" actId="20577"/>
          <ac:spMkLst>
            <pc:docMk/>
            <pc:sldMk cId="2898425821" sldId="483"/>
            <ac:spMk id="3" creationId="{0E7D843E-3262-435A-A7E6-AE5FB692D24B}"/>
          </ac:spMkLst>
        </pc:spChg>
      </pc:sldChg>
      <pc:sldChg chg="del ord">
        <pc:chgData name="Alex M. Cleghorn" userId="d04d0400-169b-4b9e-a957-b74c4f2a27f9" providerId="ADAL" clId="{5D77F130-D9EC-418F-8412-E2DB32B961A5}" dt="2022-08-03T23:30:04.991" v="1606" actId="2696"/>
        <pc:sldMkLst>
          <pc:docMk/>
          <pc:sldMk cId="133619603" sldId="485"/>
        </pc:sldMkLst>
      </pc:sldChg>
      <pc:sldChg chg="modSp add mod ord">
        <pc:chgData name="Alex M. Cleghorn" userId="d04d0400-169b-4b9e-a957-b74c4f2a27f9" providerId="ADAL" clId="{5D77F130-D9EC-418F-8412-E2DB32B961A5}" dt="2022-08-03T05:46:55.358" v="11" actId="6549"/>
        <pc:sldMkLst>
          <pc:docMk/>
          <pc:sldMk cId="2615774746" sldId="487"/>
        </pc:sldMkLst>
        <pc:spChg chg="mod">
          <ac:chgData name="Alex M. Cleghorn" userId="d04d0400-169b-4b9e-a957-b74c4f2a27f9" providerId="ADAL" clId="{5D77F130-D9EC-418F-8412-E2DB32B961A5}" dt="2022-08-03T05:46:48.252" v="10" actId="122"/>
          <ac:spMkLst>
            <pc:docMk/>
            <pc:sldMk cId="2615774746" sldId="487"/>
            <ac:spMk id="2" creationId="{00000000-0000-0000-0000-000000000000}"/>
          </ac:spMkLst>
        </pc:spChg>
        <pc:spChg chg="mod">
          <ac:chgData name="Alex M. Cleghorn" userId="d04d0400-169b-4b9e-a957-b74c4f2a27f9" providerId="ADAL" clId="{5D77F130-D9EC-418F-8412-E2DB32B961A5}" dt="2022-08-03T05:46:55.358" v="11" actId="6549"/>
          <ac:spMkLst>
            <pc:docMk/>
            <pc:sldMk cId="2615774746" sldId="487"/>
            <ac:spMk id="8" creationId="{1BE8EC00-E472-4EB8-A524-F0BF803A4564}"/>
          </ac:spMkLst>
        </pc:spChg>
      </pc:sldChg>
      <pc:sldChg chg="modSp add mod modNotesTx">
        <pc:chgData name="Alex M. Cleghorn" userId="d04d0400-169b-4b9e-a957-b74c4f2a27f9" providerId="ADAL" clId="{5D77F130-D9EC-418F-8412-E2DB32B961A5}" dt="2022-08-04T00:31:39.033" v="1618" actId="6549"/>
        <pc:sldMkLst>
          <pc:docMk/>
          <pc:sldMk cId="4127759482" sldId="488"/>
        </pc:sldMkLst>
        <pc:spChg chg="mod">
          <ac:chgData name="Alex M. Cleghorn" userId="d04d0400-169b-4b9e-a957-b74c4f2a27f9" providerId="ADAL" clId="{5D77F130-D9EC-418F-8412-E2DB32B961A5}" dt="2022-08-03T05:47:42.870" v="40" actId="122"/>
          <ac:spMkLst>
            <pc:docMk/>
            <pc:sldMk cId="4127759482" sldId="488"/>
            <ac:spMk id="2" creationId="{00000000-0000-0000-0000-000000000000}"/>
          </ac:spMkLst>
        </pc:spChg>
        <pc:spChg chg="mod">
          <ac:chgData name="Alex M. Cleghorn" userId="d04d0400-169b-4b9e-a957-b74c4f2a27f9" providerId="ADAL" clId="{5D77F130-D9EC-418F-8412-E2DB32B961A5}" dt="2022-08-03T05:56:16.631" v="300" actId="404"/>
          <ac:spMkLst>
            <pc:docMk/>
            <pc:sldMk cId="4127759482" sldId="488"/>
            <ac:spMk id="7" creationId="{00000000-0000-0000-0000-000000000000}"/>
          </ac:spMkLst>
        </pc:spChg>
        <pc:spChg chg="mod">
          <ac:chgData name="Alex M. Cleghorn" userId="d04d0400-169b-4b9e-a957-b74c4f2a27f9" providerId="ADAL" clId="{5D77F130-D9EC-418F-8412-E2DB32B961A5}" dt="2022-08-03T06:08:38.225" v="344" actId="20577"/>
          <ac:spMkLst>
            <pc:docMk/>
            <pc:sldMk cId="4127759482" sldId="488"/>
            <ac:spMk id="8" creationId="{1BE8EC00-E472-4EB8-A524-F0BF803A4564}"/>
          </ac:spMkLst>
        </pc:spChg>
      </pc:sldChg>
      <pc:sldChg chg="modSp add del mod ord modNotesTx">
        <pc:chgData name="Alex M. Cleghorn" userId="d04d0400-169b-4b9e-a957-b74c4f2a27f9" providerId="ADAL" clId="{5D77F130-D9EC-418F-8412-E2DB32B961A5}" dt="2022-08-03T23:29:36.575" v="1605" actId="6549"/>
        <pc:sldMkLst>
          <pc:docMk/>
          <pc:sldMk cId="1393417462" sldId="489"/>
        </pc:sldMkLst>
        <pc:spChg chg="mod">
          <ac:chgData name="Alex M. Cleghorn" userId="d04d0400-169b-4b9e-a957-b74c4f2a27f9" providerId="ADAL" clId="{5D77F130-D9EC-418F-8412-E2DB32B961A5}" dt="2022-08-03T18:57:43.921" v="1393" actId="20577"/>
          <ac:spMkLst>
            <pc:docMk/>
            <pc:sldMk cId="1393417462" sldId="489"/>
            <ac:spMk id="2" creationId="{72F1A71C-78F0-4E0C-A734-7AF77990FB62}"/>
          </ac:spMkLst>
        </pc:spChg>
        <pc:spChg chg="mod">
          <ac:chgData name="Alex M. Cleghorn" userId="d04d0400-169b-4b9e-a957-b74c4f2a27f9" providerId="ADAL" clId="{5D77F130-D9EC-418F-8412-E2DB32B961A5}" dt="2022-08-03T19:14:40.056" v="1452" actId="14100"/>
          <ac:spMkLst>
            <pc:docMk/>
            <pc:sldMk cId="1393417462" sldId="489"/>
            <ac:spMk id="3" creationId="{0E7D843E-3262-435A-A7E6-AE5FB692D24B}"/>
          </ac:spMkLst>
        </pc:spChg>
        <pc:graphicFrameChg chg="mod modGraphic">
          <ac:chgData name="Alex M. Cleghorn" userId="d04d0400-169b-4b9e-a957-b74c4f2a27f9" providerId="ADAL" clId="{5D77F130-D9EC-418F-8412-E2DB32B961A5}" dt="2022-08-03T19:17:10.586" v="1521" actId="14100"/>
          <ac:graphicFrameMkLst>
            <pc:docMk/>
            <pc:sldMk cId="1393417462" sldId="489"/>
            <ac:graphicFrameMk id="4" creationId="{376F1CEF-121F-4875-AFC4-F5C64F9EF543}"/>
          </ac:graphicFrameMkLst>
        </pc:graphicFrameChg>
      </pc:sldChg>
      <pc:sldChg chg="modSp add mod">
        <pc:chgData name="Alex M. Cleghorn" userId="d04d0400-169b-4b9e-a957-b74c4f2a27f9" providerId="ADAL" clId="{5D77F130-D9EC-418F-8412-E2DB32B961A5}" dt="2022-08-03T06:25:28.640" v="651" actId="114"/>
        <pc:sldMkLst>
          <pc:docMk/>
          <pc:sldMk cId="2184234396" sldId="490"/>
        </pc:sldMkLst>
        <pc:spChg chg="mod">
          <ac:chgData name="Alex M. Cleghorn" userId="d04d0400-169b-4b9e-a957-b74c4f2a27f9" providerId="ADAL" clId="{5D77F130-D9EC-418F-8412-E2DB32B961A5}" dt="2022-08-03T06:19:30.839" v="498" actId="20577"/>
          <ac:spMkLst>
            <pc:docMk/>
            <pc:sldMk cId="2184234396" sldId="490"/>
            <ac:spMk id="2" creationId="{72F1A71C-78F0-4E0C-A734-7AF77990FB62}"/>
          </ac:spMkLst>
        </pc:spChg>
        <pc:spChg chg="mod">
          <ac:chgData name="Alex M. Cleghorn" userId="d04d0400-169b-4b9e-a957-b74c4f2a27f9" providerId="ADAL" clId="{5D77F130-D9EC-418F-8412-E2DB32B961A5}" dt="2022-08-03T06:25:28.640" v="651" actId="114"/>
          <ac:spMkLst>
            <pc:docMk/>
            <pc:sldMk cId="2184234396" sldId="490"/>
            <ac:spMk id="3" creationId="{0E7D843E-3262-435A-A7E6-AE5FB692D24B}"/>
          </ac:spMkLst>
        </pc:spChg>
      </pc:sldChg>
      <pc:sldChg chg="modSp add mod">
        <pc:chgData name="Alex M. Cleghorn" userId="d04d0400-169b-4b9e-a957-b74c4f2a27f9" providerId="ADAL" clId="{5D77F130-D9EC-418F-8412-E2DB32B961A5}" dt="2022-08-03T06:43:03.399" v="1022" actId="14100"/>
        <pc:sldMkLst>
          <pc:docMk/>
          <pc:sldMk cId="131375053" sldId="491"/>
        </pc:sldMkLst>
        <pc:spChg chg="mod">
          <ac:chgData name="Alex M. Cleghorn" userId="d04d0400-169b-4b9e-a957-b74c4f2a27f9" providerId="ADAL" clId="{5D77F130-D9EC-418F-8412-E2DB32B961A5}" dt="2022-08-03T06:26:12.583" v="661" actId="20577"/>
          <ac:spMkLst>
            <pc:docMk/>
            <pc:sldMk cId="131375053" sldId="491"/>
            <ac:spMk id="2" creationId="{72F1A71C-78F0-4E0C-A734-7AF77990FB62}"/>
          </ac:spMkLst>
        </pc:spChg>
        <pc:spChg chg="mod">
          <ac:chgData name="Alex M. Cleghorn" userId="d04d0400-169b-4b9e-a957-b74c4f2a27f9" providerId="ADAL" clId="{5D77F130-D9EC-418F-8412-E2DB32B961A5}" dt="2022-08-03T06:43:03.399" v="1022" actId="14100"/>
          <ac:spMkLst>
            <pc:docMk/>
            <pc:sldMk cId="131375053" sldId="491"/>
            <ac:spMk id="3" creationId="{0E7D843E-3262-435A-A7E6-AE5FB692D24B}"/>
          </ac:spMkLst>
        </pc:spChg>
      </pc:sldChg>
      <pc:sldChg chg="addSp delSp modSp add del mod ord">
        <pc:chgData name="Alex M. Cleghorn" userId="d04d0400-169b-4b9e-a957-b74c4f2a27f9" providerId="ADAL" clId="{5D77F130-D9EC-418F-8412-E2DB32B961A5}" dt="2022-08-03T19:13:41.928" v="1430" actId="2696"/>
        <pc:sldMkLst>
          <pc:docMk/>
          <pc:sldMk cId="616789280" sldId="492"/>
        </pc:sldMkLst>
        <pc:spChg chg="mod">
          <ac:chgData name="Alex M. Cleghorn" userId="d04d0400-169b-4b9e-a957-b74c4f2a27f9" providerId="ADAL" clId="{5D77F130-D9EC-418F-8412-E2DB32B961A5}" dt="2022-08-03T06:47:32.086" v="1063" actId="20577"/>
          <ac:spMkLst>
            <pc:docMk/>
            <pc:sldMk cId="616789280" sldId="492"/>
            <ac:spMk id="2" creationId="{72F1A71C-78F0-4E0C-A734-7AF77990FB62}"/>
          </ac:spMkLst>
        </pc:spChg>
        <pc:spChg chg="del">
          <ac:chgData name="Alex M. Cleghorn" userId="d04d0400-169b-4b9e-a957-b74c4f2a27f9" providerId="ADAL" clId="{5D77F130-D9EC-418F-8412-E2DB32B961A5}" dt="2022-08-03T06:47:51.200" v="1064" actId="478"/>
          <ac:spMkLst>
            <pc:docMk/>
            <pc:sldMk cId="616789280" sldId="492"/>
            <ac:spMk id="3" creationId="{0E7D843E-3262-435A-A7E6-AE5FB692D24B}"/>
          </ac:spMkLst>
        </pc:spChg>
        <pc:spChg chg="add mod">
          <ac:chgData name="Alex M. Cleghorn" userId="d04d0400-169b-4b9e-a957-b74c4f2a27f9" providerId="ADAL" clId="{5D77F130-D9EC-418F-8412-E2DB32B961A5}" dt="2022-08-03T06:50:31.221" v="1120" actId="20577"/>
          <ac:spMkLst>
            <pc:docMk/>
            <pc:sldMk cId="616789280" sldId="492"/>
            <ac:spMk id="6" creationId="{162159A6-23E6-4E68-8582-AEFA6DD8DCC0}"/>
          </ac:spMkLst>
        </pc:spChg>
        <pc:graphicFrameChg chg="del">
          <ac:chgData name="Alex M. Cleghorn" userId="d04d0400-169b-4b9e-a957-b74c4f2a27f9" providerId="ADAL" clId="{5D77F130-D9EC-418F-8412-E2DB32B961A5}" dt="2022-08-03T06:48:28.974" v="1080" actId="478"/>
          <ac:graphicFrameMkLst>
            <pc:docMk/>
            <pc:sldMk cId="616789280" sldId="492"/>
            <ac:graphicFrameMk id="4" creationId="{376F1CEF-121F-4875-AFC4-F5C64F9EF543}"/>
          </ac:graphicFrameMkLst>
        </pc:graphicFrameChg>
      </pc:sldChg>
      <pc:sldChg chg="modSp add mod ord modNotesTx">
        <pc:chgData name="Alex M. Cleghorn" userId="d04d0400-169b-4b9e-a957-b74c4f2a27f9" providerId="ADAL" clId="{5D77F130-D9EC-418F-8412-E2DB32B961A5}" dt="2022-08-04T00:32:21.696" v="1621" actId="6549"/>
        <pc:sldMkLst>
          <pc:docMk/>
          <pc:sldMk cId="3979856771" sldId="493"/>
        </pc:sldMkLst>
        <pc:spChg chg="mod">
          <ac:chgData name="Alex M. Cleghorn" userId="d04d0400-169b-4b9e-a957-b74c4f2a27f9" providerId="ADAL" clId="{5D77F130-D9EC-418F-8412-E2DB32B961A5}" dt="2022-08-03T23:27:39.165" v="1583" actId="122"/>
          <ac:spMkLst>
            <pc:docMk/>
            <pc:sldMk cId="3979856771" sldId="493"/>
            <ac:spMk id="2" creationId="{72F1A71C-78F0-4E0C-A734-7AF77990FB62}"/>
          </ac:spMkLst>
        </pc:spChg>
        <pc:spChg chg="mod">
          <ac:chgData name="Alex M. Cleghorn" userId="d04d0400-169b-4b9e-a957-b74c4f2a27f9" providerId="ADAL" clId="{5D77F130-D9EC-418F-8412-E2DB32B961A5}" dt="2022-08-03T22:07:16.305" v="1582" actId="6549"/>
          <ac:spMkLst>
            <pc:docMk/>
            <pc:sldMk cId="3979856771" sldId="493"/>
            <ac:spMk id="6" creationId="{162159A6-23E6-4E68-8582-AEFA6DD8DCC0}"/>
          </ac:spMkLst>
        </pc:spChg>
      </pc:sldChg>
      <pc:sldChg chg="modSp add mod modNotesTx">
        <pc:chgData name="Alex M. Cleghorn" userId="d04d0400-169b-4b9e-a957-b74c4f2a27f9" providerId="ADAL" clId="{5D77F130-D9EC-418F-8412-E2DB32B961A5}" dt="2022-08-04T00:30:49.699" v="1616" actId="6549"/>
        <pc:sldMkLst>
          <pc:docMk/>
          <pc:sldMk cId="2773176580" sldId="494"/>
        </pc:sldMkLst>
        <pc:spChg chg="mod">
          <ac:chgData name="Alex M. Cleghorn" userId="d04d0400-169b-4b9e-a957-b74c4f2a27f9" providerId="ADAL" clId="{5D77F130-D9EC-418F-8412-E2DB32B961A5}" dt="2022-08-03T19:31:04.349" v="1527" actId="27636"/>
          <ac:spMkLst>
            <pc:docMk/>
            <pc:sldMk cId="2773176580" sldId="494"/>
            <ac:spMk id="8" creationId="{1BE8EC00-E472-4EB8-A524-F0BF803A4564}"/>
          </ac:spMkLst>
        </pc:spChg>
      </pc:sldChg>
      <pc:sldChg chg="modNotesTx">
        <pc:chgData name="Alex M. Cleghorn" userId="d04d0400-169b-4b9e-a957-b74c4f2a27f9" providerId="ADAL" clId="{5D77F130-D9EC-418F-8412-E2DB32B961A5}" dt="2022-08-04T00:31:42.175" v="1619" actId="6549"/>
        <pc:sldMkLst>
          <pc:docMk/>
          <pc:sldMk cId="3064240767" sldId="495"/>
        </pc:sldMkLst>
      </pc:sldChg>
      <pc:sldChg chg="modSp mod">
        <pc:chgData name="Alex M. Cleghorn" userId="d04d0400-169b-4b9e-a957-b74c4f2a27f9" providerId="ADAL" clId="{5D77F130-D9EC-418F-8412-E2DB32B961A5}" dt="2022-08-04T00:29:05.111" v="1608" actId="20577"/>
        <pc:sldMkLst>
          <pc:docMk/>
          <pc:sldMk cId="373803539" sldId="497"/>
        </pc:sldMkLst>
        <pc:spChg chg="mod">
          <ac:chgData name="Alex M. Cleghorn" userId="d04d0400-169b-4b9e-a957-b74c4f2a27f9" providerId="ADAL" clId="{5D77F130-D9EC-418F-8412-E2DB32B961A5}" dt="2022-08-04T00:29:05.111" v="1608" actId="20577"/>
          <ac:spMkLst>
            <pc:docMk/>
            <pc:sldMk cId="373803539" sldId="497"/>
            <ac:spMk id="8" creationId="{1BE8EC00-E472-4EB8-A524-F0BF803A4564}"/>
          </ac:spMkLst>
        </pc:spChg>
      </pc:sldChg>
      <pc:sldChg chg="modNotesTx">
        <pc:chgData name="Alex M. Cleghorn" userId="d04d0400-169b-4b9e-a957-b74c4f2a27f9" providerId="ADAL" clId="{5D77F130-D9EC-418F-8412-E2DB32B961A5}" dt="2022-08-04T00:31:11.112" v="1617" actId="6549"/>
        <pc:sldMkLst>
          <pc:docMk/>
          <pc:sldMk cId="967875894" sldId="500"/>
        </pc:sldMkLst>
      </pc:sldChg>
      <pc:sldChg chg="modNotesTx">
        <pc:chgData name="Alex M. Cleghorn" userId="d04d0400-169b-4b9e-a957-b74c4f2a27f9" providerId="ADAL" clId="{5D77F130-D9EC-418F-8412-E2DB32B961A5}" dt="2022-08-04T00:32:00.827" v="1620" actId="6549"/>
        <pc:sldMkLst>
          <pc:docMk/>
          <pc:sldMk cId="3481139362" sldId="502"/>
        </pc:sldMkLst>
      </pc:sldChg>
      <pc:sldChg chg="modNotesTx">
        <pc:chgData name="Alex M. Cleghorn" userId="d04d0400-169b-4b9e-a957-b74c4f2a27f9" providerId="ADAL" clId="{5D77F130-D9EC-418F-8412-E2DB32B961A5}" dt="2022-08-04T00:30:39.209" v="1613" actId="6549"/>
        <pc:sldMkLst>
          <pc:docMk/>
          <pc:sldMk cId="1872176232" sldId="509"/>
        </pc:sldMkLst>
      </pc:sldChg>
    </pc:docChg>
  </pc:docChgLst>
  <pc:docChgLst>
    <pc:chgData name="Grace Heglund-Lohman" userId="S::grace.heglund-lohman@anjc.net::89a0f72b-77b6-4f01-a1f2-dc1ac4e939cc" providerId="AD" clId="Web-{EA1D7EF5-0A8F-390F-B922-DF2F1878C57E}"/>
    <pc:docChg chg="addSld delSld modSld sldOrd modSection">
      <pc:chgData name="Grace Heglund-Lohman" userId="S::grace.heglund-lohman@anjc.net::89a0f72b-77b6-4f01-a1f2-dc1ac4e939cc" providerId="AD" clId="Web-{EA1D7EF5-0A8F-390F-B922-DF2F1878C57E}" dt="2022-08-03T23:38:49.500" v="993"/>
      <pc:docMkLst>
        <pc:docMk/>
      </pc:docMkLst>
      <pc:sldChg chg="modSp del">
        <pc:chgData name="Grace Heglund-Lohman" userId="S::grace.heglund-lohman@anjc.net::89a0f72b-77b6-4f01-a1f2-dc1ac4e939cc" providerId="AD" clId="Web-{EA1D7EF5-0A8F-390F-B922-DF2F1878C57E}" dt="2022-08-03T23:38:49.500" v="993"/>
        <pc:sldMkLst>
          <pc:docMk/>
          <pc:sldMk cId="3511678682" sldId="280"/>
        </pc:sldMkLst>
        <pc:spChg chg="mod">
          <ac:chgData name="Grace Heglund-Lohman" userId="S::grace.heglund-lohman@anjc.net::89a0f72b-77b6-4f01-a1f2-dc1ac4e939cc" providerId="AD" clId="Web-{EA1D7EF5-0A8F-390F-B922-DF2F1878C57E}" dt="2022-08-03T23:04:25.915" v="535" actId="14100"/>
          <ac:spMkLst>
            <pc:docMk/>
            <pc:sldMk cId="3511678682" sldId="280"/>
            <ac:spMk id="7" creationId="{10C99E49-289C-4AB5-816C-0723DAF87B5F}"/>
          </ac:spMkLst>
        </pc:spChg>
      </pc:sldChg>
      <pc:sldChg chg="modSp modNotes">
        <pc:chgData name="Grace Heglund-Lohman" userId="S::grace.heglund-lohman@anjc.net::89a0f72b-77b6-4f01-a1f2-dc1ac4e939cc" providerId="AD" clId="Web-{EA1D7EF5-0A8F-390F-B922-DF2F1878C57E}" dt="2022-08-03T23:04:00.368" v="530" actId="1076"/>
        <pc:sldMkLst>
          <pc:docMk/>
          <pc:sldMk cId="572272770" sldId="296"/>
        </pc:sldMkLst>
        <pc:spChg chg="mod">
          <ac:chgData name="Grace Heglund-Lohman" userId="S::grace.heglund-lohman@anjc.net::89a0f72b-77b6-4f01-a1f2-dc1ac4e939cc" providerId="AD" clId="Web-{EA1D7EF5-0A8F-390F-B922-DF2F1878C57E}" dt="2022-08-03T23:04:00.368" v="530" actId="1076"/>
          <ac:spMkLst>
            <pc:docMk/>
            <pc:sldMk cId="572272770" sldId="296"/>
            <ac:spMk id="2" creationId="{00000000-0000-0000-0000-000000000000}"/>
          </ac:spMkLst>
        </pc:spChg>
        <pc:graphicFrameChg chg="mod">
          <ac:chgData name="Grace Heglund-Lohman" userId="S::grace.heglund-lohman@anjc.net::89a0f72b-77b6-4f01-a1f2-dc1ac4e939cc" providerId="AD" clId="Web-{EA1D7EF5-0A8F-390F-B922-DF2F1878C57E}" dt="2022-08-03T23:03:43.915" v="527" actId="1076"/>
          <ac:graphicFrameMkLst>
            <pc:docMk/>
            <pc:sldMk cId="572272770" sldId="296"/>
            <ac:graphicFrameMk id="9" creationId="{64F45500-33C5-4F4F-A3F5-157CE343862D}"/>
          </ac:graphicFrameMkLst>
        </pc:graphicFrameChg>
      </pc:sldChg>
      <pc:sldChg chg="modSp">
        <pc:chgData name="Grace Heglund-Lohman" userId="S::grace.heglund-lohman@anjc.net::89a0f72b-77b6-4f01-a1f2-dc1ac4e939cc" providerId="AD" clId="Web-{EA1D7EF5-0A8F-390F-B922-DF2F1878C57E}" dt="2022-08-03T23:04:14.415" v="534"/>
        <pc:sldMkLst>
          <pc:docMk/>
          <pc:sldMk cId="3228145452" sldId="391"/>
        </pc:sldMkLst>
        <pc:spChg chg="mod">
          <ac:chgData name="Grace Heglund-Lohman" userId="S::grace.heglund-lohman@anjc.net::89a0f72b-77b6-4f01-a1f2-dc1ac4e939cc" providerId="AD" clId="Web-{EA1D7EF5-0A8F-390F-B922-DF2F1878C57E}" dt="2022-08-03T23:03:12.306" v="525" actId="1076"/>
          <ac:spMkLst>
            <pc:docMk/>
            <pc:sldMk cId="3228145452" sldId="391"/>
            <ac:spMk id="2" creationId="{00000000-0000-0000-0000-000000000000}"/>
          </ac:spMkLst>
        </pc:spChg>
        <pc:graphicFrameChg chg="mod modGraphic">
          <ac:chgData name="Grace Heglund-Lohman" userId="S::grace.heglund-lohman@anjc.net::89a0f72b-77b6-4f01-a1f2-dc1ac4e939cc" providerId="AD" clId="Web-{EA1D7EF5-0A8F-390F-B922-DF2F1878C57E}" dt="2022-08-03T23:04:14.415" v="534"/>
          <ac:graphicFrameMkLst>
            <pc:docMk/>
            <pc:sldMk cId="3228145452" sldId="391"/>
            <ac:graphicFrameMk id="9" creationId="{64F45500-33C5-4F4F-A3F5-157CE343862D}"/>
          </ac:graphicFrameMkLst>
        </pc:graphicFrameChg>
      </pc:sldChg>
      <pc:sldChg chg="addSp delSp modSp">
        <pc:chgData name="Grace Heglund-Lohman" userId="S::grace.heglund-lohman@anjc.net::89a0f72b-77b6-4f01-a1f2-dc1ac4e939cc" providerId="AD" clId="Web-{EA1D7EF5-0A8F-390F-B922-DF2F1878C57E}" dt="2022-08-03T23:16:43.715" v="660" actId="1076"/>
        <pc:sldMkLst>
          <pc:docMk/>
          <pc:sldMk cId="1195136236" sldId="392"/>
        </pc:sldMkLst>
        <pc:spChg chg="mod">
          <ac:chgData name="Grace Heglund-Lohman" userId="S::grace.heglund-lohman@anjc.net::89a0f72b-77b6-4f01-a1f2-dc1ac4e939cc" providerId="AD" clId="Web-{EA1D7EF5-0A8F-390F-B922-DF2F1878C57E}" dt="2022-08-03T23:08:07.463" v="609" actId="1076"/>
          <ac:spMkLst>
            <pc:docMk/>
            <pc:sldMk cId="1195136236" sldId="392"/>
            <ac:spMk id="2" creationId="{00000000-0000-0000-0000-000000000000}"/>
          </ac:spMkLst>
        </pc:spChg>
        <pc:spChg chg="add del mod">
          <ac:chgData name="Grace Heglund-Lohman" userId="S::grace.heglund-lohman@anjc.net::89a0f72b-77b6-4f01-a1f2-dc1ac4e939cc" providerId="AD" clId="Web-{EA1D7EF5-0A8F-390F-B922-DF2F1878C57E}" dt="2022-08-03T23:06:47.275" v="568"/>
          <ac:spMkLst>
            <pc:docMk/>
            <pc:sldMk cId="1195136236" sldId="392"/>
            <ac:spMk id="6" creationId="{D34F0B74-892F-380E-240F-E805A57FDCB6}"/>
          </ac:spMkLst>
        </pc:spChg>
        <pc:spChg chg="del mod">
          <ac:chgData name="Grace Heglund-Lohman" userId="S::grace.heglund-lohman@anjc.net::89a0f72b-77b6-4f01-a1f2-dc1ac4e939cc" providerId="AD" clId="Web-{EA1D7EF5-0A8F-390F-B922-DF2F1878C57E}" dt="2022-08-03T23:06:43.259" v="567"/>
          <ac:spMkLst>
            <pc:docMk/>
            <pc:sldMk cId="1195136236" sldId="392"/>
            <ac:spMk id="7" creationId="{00000000-0000-0000-0000-000000000000}"/>
          </ac:spMkLst>
        </pc:spChg>
        <pc:picChg chg="mod">
          <ac:chgData name="Grace Heglund-Lohman" userId="S::grace.heglund-lohman@anjc.net::89a0f72b-77b6-4f01-a1f2-dc1ac4e939cc" providerId="AD" clId="Web-{EA1D7EF5-0A8F-390F-B922-DF2F1878C57E}" dt="2022-08-03T23:16:25.168" v="656" actId="1076"/>
          <ac:picMkLst>
            <pc:docMk/>
            <pc:sldMk cId="1195136236" sldId="392"/>
            <ac:picMk id="3" creationId="{1186FE27-2F33-26AB-8A21-C3F2BC69E71F}"/>
          </ac:picMkLst>
        </pc:picChg>
        <pc:cxnChg chg="mod">
          <ac:chgData name="Grace Heglund-Lohman" userId="S::grace.heglund-lohman@anjc.net::89a0f72b-77b6-4f01-a1f2-dc1ac4e939cc" providerId="AD" clId="Web-{EA1D7EF5-0A8F-390F-B922-DF2F1878C57E}" dt="2022-08-03T23:16:43.715" v="660" actId="1076"/>
          <ac:cxnSpMkLst>
            <pc:docMk/>
            <pc:sldMk cId="1195136236" sldId="392"/>
            <ac:cxnSpMk id="4" creationId="{35D6B217-4C50-76DF-B3D7-6C2E04EFAA79}"/>
          </ac:cxnSpMkLst>
        </pc:cxnChg>
      </pc:sldChg>
      <pc:sldChg chg="addSp modSp">
        <pc:chgData name="Grace Heglund-Lohman" userId="S::grace.heglund-lohman@anjc.net::89a0f72b-77b6-4f01-a1f2-dc1ac4e939cc" providerId="AD" clId="Web-{EA1D7EF5-0A8F-390F-B922-DF2F1878C57E}" dt="2022-08-03T23:16:10.355" v="654" actId="1076"/>
        <pc:sldMkLst>
          <pc:docMk/>
          <pc:sldMk cId="1192831114" sldId="393"/>
        </pc:sldMkLst>
        <pc:spChg chg="mod">
          <ac:chgData name="Grace Heglund-Lohman" userId="S::grace.heglund-lohman@anjc.net::89a0f72b-77b6-4f01-a1f2-dc1ac4e939cc" providerId="AD" clId="Web-{EA1D7EF5-0A8F-390F-B922-DF2F1878C57E}" dt="2022-08-03T23:12:44.604" v="629" actId="1076"/>
          <ac:spMkLst>
            <pc:docMk/>
            <pc:sldMk cId="1192831114" sldId="393"/>
            <ac:spMk id="2" creationId="{00000000-0000-0000-0000-000000000000}"/>
          </ac:spMkLst>
        </pc:spChg>
        <pc:spChg chg="mod">
          <ac:chgData name="Grace Heglund-Lohman" userId="S::grace.heglund-lohman@anjc.net::89a0f72b-77b6-4f01-a1f2-dc1ac4e939cc" providerId="AD" clId="Web-{EA1D7EF5-0A8F-390F-B922-DF2F1878C57E}" dt="2022-08-03T23:10:34.791" v="611" actId="20577"/>
          <ac:spMkLst>
            <pc:docMk/>
            <pc:sldMk cId="1192831114" sldId="393"/>
            <ac:spMk id="8" creationId="{1BE8EC00-E472-4EB8-A524-F0BF803A4564}"/>
          </ac:spMkLst>
        </pc:spChg>
        <pc:picChg chg="add mod">
          <ac:chgData name="Grace Heglund-Lohman" userId="S::grace.heglund-lohman@anjc.net::89a0f72b-77b6-4f01-a1f2-dc1ac4e939cc" providerId="AD" clId="Web-{EA1D7EF5-0A8F-390F-B922-DF2F1878C57E}" dt="2022-08-03T23:16:10.355" v="654" actId="1076"/>
          <ac:picMkLst>
            <pc:docMk/>
            <pc:sldMk cId="1192831114" sldId="393"/>
            <ac:picMk id="3" creationId="{41492CF8-71E7-5508-57F1-44446C5B2691}"/>
          </ac:picMkLst>
        </pc:picChg>
        <pc:picChg chg="add mod">
          <ac:chgData name="Grace Heglund-Lohman" userId="S::grace.heglund-lohman@anjc.net::89a0f72b-77b6-4f01-a1f2-dc1ac4e939cc" providerId="AD" clId="Web-{EA1D7EF5-0A8F-390F-B922-DF2F1878C57E}" dt="2022-08-03T23:15:31.292" v="648" actId="14100"/>
          <ac:picMkLst>
            <pc:docMk/>
            <pc:sldMk cId="1192831114" sldId="393"/>
            <ac:picMk id="4" creationId="{C7CBD15D-FD49-319B-0A82-C672BD773CDF}"/>
          </ac:picMkLst>
        </pc:picChg>
      </pc:sldChg>
      <pc:sldChg chg="addSp delSp modSp del">
        <pc:chgData name="Grace Heglund-Lohman" userId="S::grace.heglund-lohman@anjc.net::89a0f72b-77b6-4f01-a1f2-dc1ac4e939cc" providerId="AD" clId="Web-{EA1D7EF5-0A8F-390F-B922-DF2F1878C57E}" dt="2022-08-03T23:35:18.797" v="913"/>
        <pc:sldMkLst>
          <pc:docMk/>
          <pc:sldMk cId="2898425821" sldId="483"/>
        </pc:sldMkLst>
        <pc:spChg chg="add del ord">
          <ac:chgData name="Grace Heglund-Lohman" userId="S::grace.heglund-lohman@anjc.net::89a0f72b-77b6-4f01-a1f2-dc1ac4e939cc" providerId="AD" clId="Web-{EA1D7EF5-0A8F-390F-B922-DF2F1878C57E}" dt="2022-08-03T23:32:54.468" v="888"/>
          <ac:spMkLst>
            <pc:docMk/>
            <pc:sldMk cId="2898425821" sldId="483"/>
            <ac:spMk id="4" creationId="{3185857E-6862-0F9F-407D-1380F8696523}"/>
          </ac:spMkLst>
        </pc:spChg>
        <pc:spChg chg="add del">
          <ac:chgData name="Grace Heglund-Lohman" userId="S::grace.heglund-lohman@anjc.net::89a0f72b-77b6-4f01-a1f2-dc1ac4e939cc" providerId="AD" clId="Web-{EA1D7EF5-0A8F-390F-B922-DF2F1878C57E}" dt="2022-08-03T23:32:51.421" v="886"/>
          <ac:spMkLst>
            <pc:docMk/>
            <pc:sldMk cId="2898425821" sldId="483"/>
            <ac:spMk id="9" creationId="{AECF5DF1-664F-40A9-812B-B937940E53BA}"/>
          </ac:spMkLst>
        </pc:spChg>
      </pc:sldChg>
      <pc:sldChg chg="del modNotes">
        <pc:chgData name="Grace Heglund-Lohman" userId="S::grace.heglund-lohman@anjc.net::89a0f72b-77b6-4f01-a1f2-dc1ac4e939cc" providerId="AD" clId="Web-{EA1D7EF5-0A8F-390F-B922-DF2F1878C57E}" dt="2022-08-03T22:38:21.457" v="76"/>
        <pc:sldMkLst>
          <pc:docMk/>
          <pc:sldMk cId="2615774746" sldId="487"/>
        </pc:sldMkLst>
      </pc:sldChg>
      <pc:sldChg chg="addSp del">
        <pc:chgData name="Grace Heglund-Lohman" userId="S::grace.heglund-lohman@anjc.net::89a0f72b-77b6-4f01-a1f2-dc1ac4e939cc" providerId="AD" clId="Web-{EA1D7EF5-0A8F-390F-B922-DF2F1878C57E}" dt="2022-08-03T23:34:34.937" v="904"/>
        <pc:sldMkLst>
          <pc:docMk/>
          <pc:sldMk cId="1393417462" sldId="489"/>
        </pc:sldMkLst>
        <pc:spChg chg="add">
          <ac:chgData name="Grace Heglund-Lohman" userId="S::grace.heglund-lohman@anjc.net::89a0f72b-77b6-4f01-a1f2-dc1ac4e939cc" providerId="AD" clId="Web-{EA1D7EF5-0A8F-390F-B922-DF2F1878C57E}" dt="2022-08-03T23:33:11.374" v="889"/>
          <ac:spMkLst>
            <pc:docMk/>
            <pc:sldMk cId="1393417462" sldId="489"/>
            <ac:spMk id="6" creationId="{F0D7181C-2775-3A09-8FF8-3F9DDA2BA71B}"/>
          </ac:spMkLst>
        </pc:spChg>
      </pc:sldChg>
      <pc:sldChg chg="modSp">
        <pc:chgData name="Grace Heglund-Lohman" userId="S::grace.heglund-lohman@anjc.net::89a0f72b-77b6-4f01-a1f2-dc1ac4e939cc" providerId="AD" clId="Web-{EA1D7EF5-0A8F-390F-B922-DF2F1878C57E}" dt="2022-08-03T23:36:10.719" v="934"/>
        <pc:sldMkLst>
          <pc:docMk/>
          <pc:sldMk cId="3979856771" sldId="493"/>
        </pc:sldMkLst>
        <pc:spChg chg="mod">
          <ac:chgData name="Grace Heglund-Lohman" userId="S::grace.heglund-lohman@anjc.net::89a0f72b-77b6-4f01-a1f2-dc1ac4e939cc" providerId="AD" clId="Web-{EA1D7EF5-0A8F-390F-B922-DF2F1878C57E}" dt="2022-08-03T23:36:10.719" v="934"/>
          <ac:spMkLst>
            <pc:docMk/>
            <pc:sldMk cId="3979856771" sldId="493"/>
            <ac:spMk id="6" creationId="{162159A6-23E6-4E68-8582-AEFA6DD8DCC0}"/>
          </ac:spMkLst>
        </pc:spChg>
      </pc:sldChg>
      <pc:sldChg chg="addSp delSp modSp">
        <pc:chgData name="Grace Heglund-Lohman" userId="S::grace.heglund-lohman@anjc.net::89a0f72b-77b6-4f01-a1f2-dc1ac4e939cc" providerId="AD" clId="Web-{EA1D7EF5-0A8F-390F-B922-DF2F1878C57E}" dt="2022-08-03T23:15:56.199" v="653" actId="1076"/>
        <pc:sldMkLst>
          <pc:docMk/>
          <pc:sldMk cId="2773176580" sldId="494"/>
        </pc:sldMkLst>
        <pc:spChg chg="del">
          <ac:chgData name="Grace Heglund-Lohman" userId="S::grace.heglund-lohman@anjc.net::89a0f72b-77b6-4f01-a1f2-dc1ac4e939cc" providerId="AD" clId="Web-{EA1D7EF5-0A8F-390F-B922-DF2F1878C57E}" dt="2022-08-03T23:12:57.401" v="630"/>
          <ac:spMkLst>
            <pc:docMk/>
            <pc:sldMk cId="2773176580" sldId="494"/>
            <ac:spMk id="2" creationId="{00000000-0000-0000-0000-000000000000}"/>
          </ac:spMkLst>
        </pc:spChg>
        <pc:spChg chg="add del mod">
          <ac:chgData name="Grace Heglund-Lohman" userId="S::grace.heglund-lohman@anjc.net::89a0f72b-77b6-4f01-a1f2-dc1ac4e939cc" providerId="AD" clId="Web-{EA1D7EF5-0A8F-390F-B922-DF2F1878C57E}" dt="2022-08-03T23:12:59.948" v="631"/>
          <ac:spMkLst>
            <pc:docMk/>
            <pc:sldMk cId="2773176580" sldId="494"/>
            <ac:spMk id="4" creationId="{9BF6D6FE-30C8-7ED0-14F2-ABF001C3E7AB}"/>
          </ac:spMkLst>
        </pc:spChg>
        <pc:spChg chg="add mod">
          <ac:chgData name="Grace Heglund-Lohman" userId="S::grace.heglund-lohman@anjc.net::89a0f72b-77b6-4f01-a1f2-dc1ac4e939cc" providerId="AD" clId="Web-{EA1D7EF5-0A8F-390F-B922-DF2F1878C57E}" dt="2022-08-03T23:13:07.417" v="633" actId="1076"/>
          <ac:spMkLst>
            <pc:docMk/>
            <pc:sldMk cId="2773176580" sldId="494"/>
            <ac:spMk id="6" creationId="{4B0215CA-41A8-3D14-C3DA-593CE4755F67}"/>
          </ac:spMkLst>
        </pc:spChg>
        <pc:spChg chg="del mod">
          <ac:chgData name="Grace Heglund-Lohman" userId="S::grace.heglund-lohman@anjc.net::89a0f72b-77b6-4f01-a1f2-dc1ac4e939cc" providerId="AD" clId="Web-{EA1D7EF5-0A8F-390F-B922-DF2F1878C57E}" dt="2022-08-03T23:14:25.667" v="634"/>
          <ac:spMkLst>
            <pc:docMk/>
            <pc:sldMk cId="2773176580" sldId="494"/>
            <ac:spMk id="8" creationId="{1BE8EC00-E472-4EB8-A524-F0BF803A4564}"/>
          </ac:spMkLst>
        </pc:spChg>
        <pc:picChg chg="add mod">
          <ac:chgData name="Grace Heglund-Lohman" userId="S::grace.heglund-lohman@anjc.net::89a0f72b-77b6-4f01-a1f2-dc1ac4e939cc" providerId="AD" clId="Web-{EA1D7EF5-0A8F-390F-B922-DF2F1878C57E}" dt="2022-08-03T23:15:56.199" v="653" actId="1076"/>
          <ac:picMkLst>
            <pc:docMk/>
            <pc:sldMk cId="2773176580" sldId="494"/>
            <ac:picMk id="9" creationId="{48ED06C3-1BDA-09ED-CE1E-DEBD053A9334}"/>
          </ac:picMkLst>
        </pc:picChg>
        <pc:picChg chg="add mod">
          <ac:chgData name="Grace Heglund-Lohman" userId="S::grace.heglund-lohman@anjc.net::89a0f72b-77b6-4f01-a1f2-dc1ac4e939cc" providerId="AD" clId="Web-{EA1D7EF5-0A8F-390F-B922-DF2F1878C57E}" dt="2022-08-03T23:15:49.480" v="652" actId="1076"/>
          <ac:picMkLst>
            <pc:docMk/>
            <pc:sldMk cId="2773176580" sldId="494"/>
            <ac:picMk id="10" creationId="{2C20491C-CC15-6E5B-860E-CF689AC02983}"/>
          </ac:picMkLst>
        </pc:picChg>
        <pc:picChg chg="add mod">
          <ac:chgData name="Grace Heglund-Lohman" userId="S::grace.heglund-lohman@anjc.net::89a0f72b-77b6-4f01-a1f2-dc1ac4e939cc" providerId="AD" clId="Web-{EA1D7EF5-0A8F-390F-B922-DF2F1878C57E}" dt="2022-08-03T23:15:43.558" v="650" actId="1076"/>
          <ac:picMkLst>
            <pc:docMk/>
            <pc:sldMk cId="2773176580" sldId="494"/>
            <ac:picMk id="15" creationId="{D3AEFD0E-5518-C932-EC8C-81A133D233C4}"/>
          </ac:picMkLst>
        </pc:picChg>
      </pc:sldChg>
      <pc:sldChg chg="modSp">
        <pc:chgData name="Grace Heglund-Lohman" userId="S::grace.heglund-lohman@anjc.net::89a0f72b-77b6-4f01-a1f2-dc1ac4e939cc" providerId="AD" clId="Web-{EA1D7EF5-0A8F-390F-B922-DF2F1878C57E}" dt="2022-08-03T23:02:03.071" v="521" actId="20577"/>
        <pc:sldMkLst>
          <pc:docMk/>
          <pc:sldMk cId="2997877832" sldId="496"/>
        </pc:sldMkLst>
        <pc:spChg chg="mod">
          <ac:chgData name="Grace Heglund-Lohman" userId="S::grace.heglund-lohman@anjc.net::89a0f72b-77b6-4f01-a1f2-dc1ac4e939cc" providerId="AD" clId="Web-{EA1D7EF5-0A8F-390F-B922-DF2F1878C57E}" dt="2022-08-03T23:01:31.180" v="518" actId="20577"/>
          <ac:spMkLst>
            <pc:docMk/>
            <pc:sldMk cId="2997877832" sldId="496"/>
            <ac:spMk id="4" creationId="{D59F17EE-5AD7-C3A9-E9A6-FDFE9A416487}"/>
          </ac:spMkLst>
        </pc:spChg>
        <pc:spChg chg="mod">
          <ac:chgData name="Grace Heglund-Lohman" userId="S::grace.heglund-lohman@anjc.net::89a0f72b-77b6-4f01-a1f2-dc1ac4e939cc" providerId="AD" clId="Web-{EA1D7EF5-0A8F-390F-B922-DF2F1878C57E}" dt="2022-08-03T23:02:03.071" v="521" actId="20577"/>
          <ac:spMkLst>
            <pc:docMk/>
            <pc:sldMk cId="2997877832" sldId="496"/>
            <ac:spMk id="5" creationId="{936EC3ED-D36C-4460-49D2-BBB641891644}"/>
          </ac:spMkLst>
        </pc:spChg>
        <pc:spChg chg="mod">
          <ac:chgData name="Grace Heglund-Lohman" userId="S::grace.heglund-lohman@anjc.net::89a0f72b-77b6-4f01-a1f2-dc1ac4e939cc" providerId="AD" clId="Web-{EA1D7EF5-0A8F-390F-B922-DF2F1878C57E}" dt="2022-08-03T23:01:00.258" v="513" actId="20577"/>
          <ac:spMkLst>
            <pc:docMk/>
            <pc:sldMk cId="2997877832" sldId="496"/>
            <ac:spMk id="8" creationId="{1BE8EC00-E472-4EB8-A524-F0BF803A4564}"/>
          </ac:spMkLst>
        </pc:spChg>
      </pc:sldChg>
      <pc:sldChg chg="modSp modNotes">
        <pc:chgData name="Grace Heglund-Lohman" userId="S::grace.heglund-lohman@anjc.net::89a0f72b-77b6-4f01-a1f2-dc1ac4e939cc" providerId="AD" clId="Web-{EA1D7EF5-0A8F-390F-B922-DF2F1878C57E}" dt="2022-08-03T23:17:12.855" v="663"/>
        <pc:sldMkLst>
          <pc:docMk/>
          <pc:sldMk cId="451222501" sldId="499"/>
        </pc:sldMkLst>
        <pc:spChg chg="mod">
          <ac:chgData name="Grace Heglund-Lohman" userId="S::grace.heglund-lohman@anjc.net::89a0f72b-77b6-4f01-a1f2-dc1ac4e939cc" providerId="AD" clId="Web-{EA1D7EF5-0A8F-390F-B922-DF2F1878C57E}" dt="2022-08-03T22:38:30.613" v="101" actId="20577"/>
          <ac:spMkLst>
            <pc:docMk/>
            <pc:sldMk cId="451222501" sldId="499"/>
            <ac:spMk id="2" creationId="{00000000-0000-0000-0000-000000000000}"/>
          </ac:spMkLst>
        </pc:spChg>
        <pc:picChg chg="mod">
          <ac:chgData name="Grace Heglund-Lohman" userId="S::grace.heglund-lohman@anjc.net::89a0f72b-77b6-4f01-a1f2-dc1ac4e939cc" providerId="AD" clId="Web-{EA1D7EF5-0A8F-390F-B922-DF2F1878C57E}" dt="2022-08-03T22:39:14.082" v="106" actId="1076"/>
          <ac:picMkLst>
            <pc:docMk/>
            <pc:sldMk cId="451222501" sldId="499"/>
            <ac:picMk id="3" creationId="{F687016D-6881-534A-5FE6-37FC8BD8B33E}"/>
          </ac:picMkLst>
        </pc:picChg>
        <pc:picChg chg="mod">
          <ac:chgData name="Grace Heglund-Lohman" userId="S::grace.heglund-lohman@anjc.net::89a0f72b-77b6-4f01-a1f2-dc1ac4e939cc" providerId="AD" clId="Web-{EA1D7EF5-0A8F-390F-B922-DF2F1878C57E}" dt="2022-08-03T22:39:26.910" v="109" actId="14100"/>
          <ac:picMkLst>
            <pc:docMk/>
            <pc:sldMk cId="451222501" sldId="499"/>
            <ac:picMk id="4" creationId="{31685BBB-1EBC-3F19-2F5D-5A40336FE907}"/>
          </ac:picMkLst>
        </pc:picChg>
      </pc:sldChg>
      <pc:sldChg chg="addSp delSp modSp add replId modNotes">
        <pc:chgData name="Grace Heglund-Lohman" userId="S::grace.heglund-lohman@anjc.net::89a0f72b-77b6-4f01-a1f2-dc1ac4e939cc" providerId="AD" clId="Web-{EA1D7EF5-0A8F-390F-B922-DF2F1878C57E}" dt="2022-08-03T23:27:41.654" v="879"/>
        <pc:sldMkLst>
          <pc:docMk/>
          <pc:sldMk cId="967875894" sldId="500"/>
        </pc:sldMkLst>
        <pc:spChg chg="mod">
          <ac:chgData name="Grace Heglund-Lohman" userId="S::grace.heglund-lohman@anjc.net::89a0f72b-77b6-4f01-a1f2-dc1ac4e939cc" providerId="AD" clId="Web-{EA1D7EF5-0A8F-390F-B922-DF2F1878C57E}" dt="2022-08-03T22:43:16.114" v="166" actId="1076"/>
          <ac:spMkLst>
            <pc:docMk/>
            <pc:sldMk cId="967875894" sldId="500"/>
            <ac:spMk id="2" creationId="{00000000-0000-0000-0000-000000000000}"/>
          </ac:spMkLst>
        </pc:spChg>
        <pc:spChg chg="add mod">
          <ac:chgData name="Grace Heglund-Lohman" userId="S::grace.heglund-lohman@anjc.net::89a0f72b-77b6-4f01-a1f2-dc1ac4e939cc" providerId="AD" clId="Web-{EA1D7EF5-0A8F-390F-B922-DF2F1878C57E}" dt="2022-08-03T22:45:35.943" v="188" actId="20577"/>
          <ac:spMkLst>
            <pc:docMk/>
            <pc:sldMk cId="967875894" sldId="500"/>
            <ac:spMk id="9" creationId="{5E623D64-F87A-9C0A-6610-DECE35DA0530}"/>
          </ac:spMkLst>
        </pc:spChg>
        <pc:spChg chg="add mod">
          <ac:chgData name="Grace Heglund-Lohman" userId="S::grace.heglund-lohman@anjc.net::89a0f72b-77b6-4f01-a1f2-dc1ac4e939cc" providerId="AD" clId="Web-{EA1D7EF5-0A8F-390F-B922-DF2F1878C57E}" dt="2022-08-03T22:46:01.771" v="193" actId="20577"/>
          <ac:spMkLst>
            <pc:docMk/>
            <pc:sldMk cId="967875894" sldId="500"/>
            <ac:spMk id="10" creationId="{0356D0CA-D311-6AB6-64AE-12A648C46648}"/>
          </ac:spMkLst>
        </pc:spChg>
        <pc:picChg chg="del">
          <ac:chgData name="Grace Heglund-Lohman" userId="S::grace.heglund-lohman@anjc.net::89a0f72b-77b6-4f01-a1f2-dc1ac4e939cc" providerId="AD" clId="Web-{EA1D7EF5-0A8F-390F-B922-DF2F1878C57E}" dt="2022-08-03T22:40:53.285" v="128"/>
          <ac:picMkLst>
            <pc:docMk/>
            <pc:sldMk cId="967875894" sldId="500"/>
            <ac:picMk id="3" creationId="{F687016D-6881-534A-5FE6-37FC8BD8B33E}"/>
          </ac:picMkLst>
        </pc:picChg>
        <pc:picChg chg="del">
          <ac:chgData name="Grace Heglund-Lohman" userId="S::grace.heglund-lohman@anjc.net::89a0f72b-77b6-4f01-a1f2-dc1ac4e939cc" providerId="AD" clId="Web-{EA1D7EF5-0A8F-390F-B922-DF2F1878C57E}" dt="2022-08-03T22:40:54.192" v="129"/>
          <ac:picMkLst>
            <pc:docMk/>
            <pc:sldMk cId="967875894" sldId="500"/>
            <ac:picMk id="4" creationId="{31685BBB-1EBC-3F19-2F5D-5A40336FE907}"/>
          </ac:picMkLst>
        </pc:picChg>
        <pc:picChg chg="add mod">
          <ac:chgData name="Grace Heglund-Lohman" userId="S::grace.heglund-lohman@anjc.net::89a0f72b-77b6-4f01-a1f2-dc1ac4e939cc" providerId="AD" clId="Web-{EA1D7EF5-0A8F-390F-B922-DF2F1878C57E}" dt="2022-08-03T22:44:45.474" v="173" actId="1076"/>
          <ac:picMkLst>
            <pc:docMk/>
            <pc:sldMk cId="967875894" sldId="500"/>
            <ac:picMk id="5" creationId="{40C35AB1-21E4-DFD2-A139-4CCD4FC2D317}"/>
          </ac:picMkLst>
        </pc:picChg>
        <pc:picChg chg="add mod">
          <ac:chgData name="Grace Heglund-Lohman" userId="S::grace.heglund-lohman@anjc.net::89a0f72b-77b6-4f01-a1f2-dc1ac4e939cc" providerId="AD" clId="Web-{EA1D7EF5-0A8F-390F-B922-DF2F1878C57E}" dt="2022-08-03T22:43:27.567" v="168" actId="1076"/>
          <ac:picMkLst>
            <pc:docMk/>
            <pc:sldMk cId="967875894" sldId="500"/>
            <ac:picMk id="6" creationId="{04D1741B-96FC-6484-981B-0B3F616CE812}"/>
          </ac:picMkLst>
        </pc:picChg>
        <pc:picChg chg="add mod">
          <ac:chgData name="Grace Heglund-Lohman" userId="S::grace.heglund-lohman@anjc.net::89a0f72b-77b6-4f01-a1f2-dc1ac4e939cc" providerId="AD" clId="Web-{EA1D7EF5-0A8F-390F-B922-DF2F1878C57E}" dt="2022-08-03T22:45:53.911" v="191" actId="1076"/>
          <ac:picMkLst>
            <pc:docMk/>
            <pc:sldMk cId="967875894" sldId="500"/>
            <ac:picMk id="8" creationId="{D8BB8CA3-445A-B839-EACD-CCF5E90833BC}"/>
          </ac:picMkLst>
        </pc:picChg>
      </pc:sldChg>
      <pc:sldChg chg="addSp delSp modSp add ord replId modNotes">
        <pc:chgData name="Grace Heglund-Lohman" userId="S::grace.heglund-lohman@anjc.net::89a0f72b-77b6-4f01-a1f2-dc1ac4e939cc" providerId="AD" clId="Web-{EA1D7EF5-0A8F-390F-B922-DF2F1878C57E}" dt="2022-08-03T22:51:01.131" v="291" actId="1076"/>
        <pc:sldMkLst>
          <pc:docMk/>
          <pc:sldMk cId="950831458" sldId="501"/>
        </pc:sldMkLst>
        <pc:spChg chg="del">
          <ac:chgData name="Grace Heglund-Lohman" userId="S::grace.heglund-lohman@anjc.net::89a0f72b-77b6-4f01-a1f2-dc1ac4e939cc" providerId="AD" clId="Web-{EA1D7EF5-0A8F-390F-B922-DF2F1878C57E}" dt="2022-08-03T22:46:30.880" v="197"/>
          <ac:spMkLst>
            <pc:docMk/>
            <pc:sldMk cId="950831458" sldId="501"/>
            <ac:spMk id="2" creationId="{00000000-0000-0000-0000-000000000000}"/>
          </ac:spMkLst>
        </pc:spChg>
        <pc:spChg chg="add mod">
          <ac:chgData name="Grace Heglund-Lohman" userId="S::grace.heglund-lohman@anjc.net::89a0f72b-77b6-4f01-a1f2-dc1ac4e939cc" providerId="AD" clId="Web-{EA1D7EF5-0A8F-390F-B922-DF2F1878C57E}" dt="2022-08-03T22:47:14.334" v="208" actId="20577"/>
          <ac:spMkLst>
            <pc:docMk/>
            <pc:sldMk cId="950831458" sldId="501"/>
            <ac:spMk id="6" creationId="{58B38703-F634-A341-7EB9-69BCD00E9276}"/>
          </ac:spMkLst>
        </pc:spChg>
        <pc:spChg chg="add mod">
          <ac:chgData name="Grace Heglund-Lohman" userId="S::grace.heglund-lohman@anjc.net::89a0f72b-77b6-4f01-a1f2-dc1ac4e939cc" providerId="AD" clId="Web-{EA1D7EF5-0A8F-390F-B922-DF2F1878C57E}" dt="2022-08-03T22:50:55.334" v="290" actId="1076"/>
          <ac:spMkLst>
            <pc:docMk/>
            <pc:sldMk cId="950831458" sldId="501"/>
            <ac:spMk id="15" creationId="{F3561A20-30D3-69B1-96EA-B196E171AEDD}"/>
          </ac:spMkLst>
        </pc:spChg>
        <pc:picChg chg="del">
          <ac:chgData name="Grace Heglund-Lohman" userId="S::grace.heglund-lohman@anjc.net::89a0f72b-77b6-4f01-a1f2-dc1ac4e939cc" providerId="AD" clId="Web-{EA1D7EF5-0A8F-390F-B922-DF2F1878C57E}" dt="2022-08-03T22:46:27.411" v="196"/>
          <ac:picMkLst>
            <pc:docMk/>
            <pc:sldMk cId="950831458" sldId="501"/>
            <ac:picMk id="3" creationId="{1186FE27-2F33-26AB-8A21-C3F2BC69E71F}"/>
          </ac:picMkLst>
        </pc:picChg>
        <pc:picChg chg="add mod">
          <ac:chgData name="Grace Heglund-Lohman" userId="S::grace.heglund-lohman@anjc.net::89a0f72b-77b6-4f01-a1f2-dc1ac4e939cc" providerId="AD" clId="Web-{EA1D7EF5-0A8F-390F-B922-DF2F1878C57E}" dt="2022-08-03T22:47:40.162" v="214" actId="1076"/>
          <ac:picMkLst>
            <pc:docMk/>
            <pc:sldMk cId="950831458" sldId="501"/>
            <ac:picMk id="8" creationId="{00BB98BA-8016-1876-B54A-D67E0070173C}"/>
          </ac:picMkLst>
        </pc:picChg>
        <pc:picChg chg="add del mod">
          <ac:chgData name="Grace Heglund-Lohman" userId="S::grace.heglund-lohman@anjc.net::89a0f72b-77b6-4f01-a1f2-dc1ac4e939cc" providerId="AD" clId="Web-{EA1D7EF5-0A8F-390F-B922-DF2F1878C57E}" dt="2022-08-03T22:49:20.193" v="230"/>
          <ac:picMkLst>
            <pc:docMk/>
            <pc:sldMk cId="950831458" sldId="501"/>
            <ac:picMk id="9" creationId="{9155D8F5-9ED3-3815-E760-AED9EC8673DC}"/>
          </ac:picMkLst>
        </pc:picChg>
        <pc:picChg chg="add mod">
          <ac:chgData name="Grace Heglund-Lohman" userId="S::grace.heglund-lohman@anjc.net::89a0f72b-77b6-4f01-a1f2-dc1ac4e939cc" providerId="AD" clId="Web-{EA1D7EF5-0A8F-390F-B922-DF2F1878C57E}" dt="2022-08-03T22:48:37.334" v="226" actId="1076"/>
          <ac:picMkLst>
            <pc:docMk/>
            <pc:sldMk cId="950831458" sldId="501"/>
            <ac:picMk id="10" creationId="{8FB66A7D-5196-AAD2-08CF-563095515ACC}"/>
          </ac:picMkLst>
        </pc:picChg>
        <pc:picChg chg="add mod">
          <ac:chgData name="Grace Heglund-Lohman" userId="S::grace.heglund-lohman@anjc.net::89a0f72b-77b6-4f01-a1f2-dc1ac4e939cc" providerId="AD" clId="Web-{EA1D7EF5-0A8F-390F-B922-DF2F1878C57E}" dt="2022-08-03T22:51:01.131" v="291" actId="1076"/>
          <ac:picMkLst>
            <pc:docMk/>
            <pc:sldMk cId="950831458" sldId="501"/>
            <ac:picMk id="14" creationId="{931759BD-BA4B-7ED2-1657-EC2AF511F3D1}"/>
          </ac:picMkLst>
        </pc:picChg>
        <pc:picChg chg="add del mod">
          <ac:chgData name="Grace Heglund-Lohman" userId="S::grace.heglund-lohman@anjc.net::89a0f72b-77b6-4f01-a1f2-dc1ac4e939cc" providerId="AD" clId="Web-{EA1D7EF5-0A8F-390F-B922-DF2F1878C57E}" dt="2022-08-03T22:49:58.584" v="263"/>
          <ac:picMkLst>
            <pc:docMk/>
            <pc:sldMk cId="950831458" sldId="501"/>
            <ac:picMk id="16" creationId="{F17E289D-1F73-529C-5068-FAF7128C1316}"/>
          </ac:picMkLst>
        </pc:picChg>
        <pc:cxnChg chg="del">
          <ac:chgData name="Grace Heglund-Lohman" userId="S::grace.heglund-lohman@anjc.net::89a0f72b-77b6-4f01-a1f2-dc1ac4e939cc" providerId="AD" clId="Web-{EA1D7EF5-0A8F-390F-B922-DF2F1878C57E}" dt="2022-08-03T22:46:32.162" v="198"/>
          <ac:cxnSpMkLst>
            <pc:docMk/>
            <pc:sldMk cId="950831458" sldId="501"/>
            <ac:cxnSpMk id="4" creationId="{35D6B217-4C50-76DF-B3D7-6C2E04EFAA79}"/>
          </ac:cxnSpMkLst>
        </pc:cxnChg>
      </pc:sldChg>
      <pc:sldChg chg="addSp delSp modSp new del">
        <pc:chgData name="Grace Heglund-Lohman" userId="S::grace.heglund-lohman@anjc.net::89a0f72b-77b6-4f01-a1f2-dc1ac4e939cc" providerId="AD" clId="Web-{EA1D7EF5-0A8F-390F-B922-DF2F1878C57E}" dt="2022-08-03T22:44:14.614" v="172"/>
        <pc:sldMkLst>
          <pc:docMk/>
          <pc:sldMk cId="2392950850" sldId="501"/>
        </pc:sldMkLst>
        <pc:spChg chg="del">
          <ac:chgData name="Grace Heglund-Lohman" userId="S::grace.heglund-lohman@anjc.net::89a0f72b-77b6-4f01-a1f2-dc1ac4e939cc" providerId="AD" clId="Web-{EA1D7EF5-0A8F-390F-B922-DF2F1878C57E}" dt="2022-08-03T22:43:57.098" v="170"/>
          <ac:spMkLst>
            <pc:docMk/>
            <pc:sldMk cId="2392950850" sldId="501"/>
            <ac:spMk id="3" creationId="{5DFC8FA5-50AC-284A-5193-7F63A58F38BF}"/>
          </ac:spMkLst>
        </pc:spChg>
        <pc:spChg chg="add mod">
          <ac:chgData name="Grace Heglund-Lohman" userId="S::grace.heglund-lohman@anjc.net::89a0f72b-77b6-4f01-a1f2-dc1ac4e939cc" providerId="AD" clId="Web-{EA1D7EF5-0A8F-390F-B922-DF2F1878C57E}" dt="2022-08-03T22:44:04.880" v="171"/>
          <ac:spMkLst>
            <pc:docMk/>
            <pc:sldMk cId="2392950850" sldId="501"/>
            <ac:spMk id="6" creationId="{FA9072FE-8A4A-C0A6-F931-261EA87CF97D}"/>
          </ac:spMkLst>
        </pc:spChg>
        <pc:picChg chg="add del mod ord">
          <ac:chgData name="Grace Heglund-Lohman" userId="S::grace.heglund-lohman@anjc.net::89a0f72b-77b6-4f01-a1f2-dc1ac4e939cc" providerId="AD" clId="Web-{EA1D7EF5-0A8F-390F-B922-DF2F1878C57E}" dt="2022-08-03T22:44:04.880" v="171"/>
          <ac:picMkLst>
            <pc:docMk/>
            <pc:sldMk cId="2392950850" sldId="501"/>
            <ac:picMk id="4" creationId="{F04FDC92-D256-9C18-5626-89A3E0B8EC61}"/>
          </ac:picMkLst>
        </pc:picChg>
      </pc:sldChg>
      <pc:sldChg chg="addSp modSp add replId modNotes">
        <pc:chgData name="Grace Heglund-Lohman" userId="S::grace.heglund-lohman@anjc.net::89a0f72b-77b6-4f01-a1f2-dc1ac4e939cc" providerId="AD" clId="Web-{EA1D7EF5-0A8F-390F-B922-DF2F1878C57E}" dt="2022-08-03T22:53:35.600" v="383"/>
        <pc:sldMkLst>
          <pc:docMk/>
          <pc:sldMk cId="3481139362" sldId="502"/>
        </pc:sldMkLst>
        <pc:spChg chg="mod">
          <ac:chgData name="Grace Heglund-Lohman" userId="S::grace.heglund-lohman@anjc.net::89a0f72b-77b6-4f01-a1f2-dc1ac4e939cc" providerId="AD" clId="Web-{EA1D7EF5-0A8F-390F-B922-DF2F1878C57E}" dt="2022-08-03T22:52:24.928" v="350" actId="1076"/>
          <ac:spMkLst>
            <pc:docMk/>
            <pc:sldMk cId="3481139362" sldId="502"/>
            <ac:spMk id="6" creationId="{58B38703-F634-A341-7EB9-69BCD00E9276}"/>
          </ac:spMkLst>
        </pc:spChg>
        <pc:picChg chg="add mod">
          <ac:chgData name="Grace Heglund-Lohman" userId="S::grace.heglund-lohman@anjc.net::89a0f72b-77b6-4f01-a1f2-dc1ac4e939cc" providerId="AD" clId="Web-{EA1D7EF5-0A8F-390F-B922-DF2F1878C57E}" dt="2022-08-03T22:52:29.241" v="351" actId="14100"/>
          <ac:picMkLst>
            <pc:docMk/>
            <pc:sldMk cId="3481139362" sldId="502"/>
            <ac:picMk id="2" creationId="{16E5CB35-8D2E-5737-14ED-0BCFE6678D19}"/>
          </ac:picMkLst>
        </pc:picChg>
      </pc:sldChg>
      <pc:sldChg chg="addSp delSp modSp add replId modNotes">
        <pc:chgData name="Grace Heglund-Lohman" userId="S::grace.heglund-lohman@anjc.net::89a0f72b-77b6-4f01-a1f2-dc1ac4e939cc" providerId="AD" clId="Web-{EA1D7EF5-0A8F-390F-B922-DF2F1878C57E}" dt="2022-08-03T22:55:34.632" v="453"/>
        <pc:sldMkLst>
          <pc:docMk/>
          <pc:sldMk cId="8182570" sldId="503"/>
        </pc:sldMkLst>
        <pc:spChg chg="del">
          <ac:chgData name="Grace Heglund-Lohman" userId="S::grace.heglund-lohman@anjc.net::89a0f72b-77b6-4f01-a1f2-dc1ac4e939cc" providerId="AD" clId="Web-{EA1D7EF5-0A8F-390F-B922-DF2F1878C57E}" dt="2022-08-03T22:53:51.444" v="385"/>
          <ac:spMkLst>
            <pc:docMk/>
            <pc:sldMk cId="8182570" sldId="503"/>
            <ac:spMk id="6" creationId="{58B38703-F634-A341-7EB9-69BCD00E9276}"/>
          </ac:spMkLst>
        </pc:spChg>
        <pc:picChg chg="add mod">
          <ac:chgData name="Grace Heglund-Lohman" userId="S::grace.heglund-lohman@anjc.net::89a0f72b-77b6-4f01-a1f2-dc1ac4e939cc" providerId="AD" clId="Web-{EA1D7EF5-0A8F-390F-B922-DF2F1878C57E}" dt="2022-08-03T22:54:04.085" v="389" actId="1076"/>
          <ac:picMkLst>
            <pc:docMk/>
            <pc:sldMk cId="8182570" sldId="503"/>
            <ac:picMk id="2" creationId="{E59097E9-D602-A03D-0E4F-2E0CB02AA51E}"/>
          </ac:picMkLst>
        </pc:picChg>
        <pc:picChg chg="add mod">
          <ac:chgData name="Grace Heglund-Lohman" userId="S::grace.heglund-lohman@anjc.net::89a0f72b-77b6-4f01-a1f2-dc1ac4e939cc" providerId="AD" clId="Web-{EA1D7EF5-0A8F-390F-B922-DF2F1878C57E}" dt="2022-08-03T22:54:47.148" v="414" actId="1076"/>
          <ac:picMkLst>
            <pc:docMk/>
            <pc:sldMk cId="8182570" sldId="503"/>
            <ac:picMk id="3" creationId="{55B45222-37B6-212C-B8BF-907B02A9DDB6}"/>
          </ac:picMkLst>
        </pc:picChg>
      </pc:sldChg>
      <pc:sldChg chg="addSp delSp modSp add replId modTransition modNotes">
        <pc:chgData name="Grace Heglund-Lohman" userId="S::grace.heglund-lohman@anjc.net::89a0f72b-77b6-4f01-a1f2-dc1ac4e939cc" providerId="AD" clId="Web-{EA1D7EF5-0A8F-390F-B922-DF2F1878C57E}" dt="2022-08-03T22:59:56.445" v="508"/>
        <pc:sldMkLst>
          <pc:docMk/>
          <pc:sldMk cId="3117356965" sldId="504"/>
        </pc:sldMkLst>
        <pc:spChg chg="add mod">
          <ac:chgData name="Grace Heglund-Lohman" userId="S::grace.heglund-lohman@anjc.net::89a0f72b-77b6-4f01-a1f2-dc1ac4e939cc" providerId="AD" clId="Web-{EA1D7EF5-0A8F-390F-B922-DF2F1878C57E}" dt="2022-08-03T22:56:49.726" v="471"/>
          <ac:spMkLst>
            <pc:docMk/>
            <pc:sldMk cId="3117356965" sldId="504"/>
            <ac:spMk id="3" creationId="{5AE6F233-04A3-F840-7BAA-716DFBABC448}"/>
          </ac:spMkLst>
        </pc:spChg>
        <pc:spChg chg="add del">
          <ac:chgData name="Grace Heglund-Lohman" userId="S::grace.heglund-lohman@anjc.net::89a0f72b-77b6-4f01-a1f2-dc1ac4e939cc" providerId="AD" clId="Web-{EA1D7EF5-0A8F-390F-B922-DF2F1878C57E}" dt="2022-08-03T22:56:24.851" v="465"/>
          <ac:spMkLst>
            <pc:docMk/>
            <pc:sldMk cId="3117356965" sldId="504"/>
            <ac:spMk id="4" creationId="{97EE4017-8123-3DA2-B3AF-A8C8F88D6DCB}"/>
          </ac:spMkLst>
        </pc:spChg>
        <pc:spChg chg="del">
          <ac:chgData name="Grace Heglund-Lohman" userId="S::grace.heglund-lohman@anjc.net::89a0f72b-77b6-4f01-a1f2-dc1ac4e939cc" providerId="AD" clId="Web-{EA1D7EF5-0A8F-390F-B922-DF2F1878C57E}" dt="2022-08-03T22:55:45.132" v="456"/>
          <ac:spMkLst>
            <pc:docMk/>
            <pc:sldMk cId="3117356965" sldId="504"/>
            <ac:spMk id="6" creationId="{58B38703-F634-A341-7EB9-69BCD00E9276}"/>
          </ac:spMkLst>
        </pc:spChg>
        <pc:picChg chg="add mod">
          <ac:chgData name="Grace Heglund-Lohman" userId="S::grace.heglund-lohman@anjc.net::89a0f72b-77b6-4f01-a1f2-dc1ac4e939cc" providerId="AD" clId="Web-{EA1D7EF5-0A8F-390F-B922-DF2F1878C57E}" dt="2022-08-03T22:56:01.601" v="462" actId="1076"/>
          <ac:picMkLst>
            <pc:docMk/>
            <pc:sldMk cId="3117356965" sldId="504"/>
            <ac:picMk id="2" creationId="{F6D1953F-E15D-B6BC-0FB6-98DD924E3EC2}"/>
          </ac:picMkLst>
        </pc:picChg>
      </pc:sldChg>
      <pc:sldChg chg="addSp delSp modSp add replId modTransition modNotes">
        <pc:chgData name="Grace Heglund-Lohman" userId="S::grace.heglund-lohman@anjc.net::89a0f72b-77b6-4f01-a1f2-dc1ac4e939cc" providerId="AD" clId="Web-{EA1D7EF5-0A8F-390F-B922-DF2F1878C57E}" dt="2022-08-03T23:32:21.374" v="882" actId="14100"/>
        <pc:sldMkLst>
          <pc:docMk/>
          <pc:sldMk cId="572512432" sldId="505"/>
        </pc:sldMkLst>
        <pc:spChg chg="del">
          <ac:chgData name="Grace Heglund-Lohman" userId="S::grace.heglund-lohman@anjc.net::89a0f72b-77b6-4f01-a1f2-dc1ac4e939cc" providerId="AD" clId="Web-{EA1D7EF5-0A8F-390F-B922-DF2F1878C57E}" dt="2022-08-03T22:57:05.867" v="473"/>
          <ac:spMkLst>
            <pc:docMk/>
            <pc:sldMk cId="572512432" sldId="505"/>
            <ac:spMk id="6" creationId="{58B38703-F634-A341-7EB9-69BCD00E9276}"/>
          </ac:spMkLst>
        </pc:spChg>
        <pc:picChg chg="add mod">
          <ac:chgData name="Grace Heglund-Lohman" userId="S::grace.heglund-lohman@anjc.net::89a0f72b-77b6-4f01-a1f2-dc1ac4e939cc" providerId="AD" clId="Web-{EA1D7EF5-0A8F-390F-B922-DF2F1878C57E}" dt="2022-08-03T23:32:13.187" v="881" actId="1076"/>
          <ac:picMkLst>
            <pc:docMk/>
            <pc:sldMk cId="572512432" sldId="505"/>
            <ac:picMk id="2" creationId="{DEBB17C4-CB35-FE6F-9B5A-6BADBB289D48}"/>
          </ac:picMkLst>
        </pc:picChg>
        <pc:picChg chg="add mod">
          <ac:chgData name="Grace Heglund-Lohman" userId="S::grace.heglund-lohman@anjc.net::89a0f72b-77b6-4f01-a1f2-dc1ac4e939cc" providerId="AD" clId="Web-{EA1D7EF5-0A8F-390F-B922-DF2F1878C57E}" dt="2022-08-03T23:32:21.374" v="882" actId="14100"/>
          <ac:picMkLst>
            <pc:docMk/>
            <pc:sldMk cId="572512432" sldId="505"/>
            <ac:picMk id="3" creationId="{B0A69E6B-7C0C-1C9D-CD6F-F13E471FAFC6}"/>
          </ac:picMkLst>
        </pc:picChg>
      </pc:sldChg>
      <pc:sldChg chg="addSp delSp modSp add replId modTransition modNotes">
        <pc:chgData name="Grace Heglund-Lohman" userId="S::grace.heglund-lohman@anjc.net::89a0f72b-77b6-4f01-a1f2-dc1ac4e939cc" providerId="AD" clId="Web-{EA1D7EF5-0A8F-390F-B922-DF2F1878C57E}" dt="2022-08-03T22:59:47.633" v="506"/>
        <pc:sldMkLst>
          <pc:docMk/>
          <pc:sldMk cId="3787348409" sldId="506"/>
        </pc:sldMkLst>
        <pc:spChg chg="del">
          <ac:chgData name="Grace Heglund-Lohman" userId="S::grace.heglund-lohman@anjc.net::89a0f72b-77b6-4f01-a1f2-dc1ac4e939cc" providerId="AD" clId="Web-{EA1D7EF5-0A8F-390F-B922-DF2F1878C57E}" dt="2022-08-03T22:58:38.836" v="495"/>
          <ac:spMkLst>
            <pc:docMk/>
            <pc:sldMk cId="3787348409" sldId="506"/>
            <ac:spMk id="6" creationId="{58B38703-F634-A341-7EB9-69BCD00E9276}"/>
          </ac:spMkLst>
        </pc:spChg>
        <pc:picChg chg="add mod">
          <ac:chgData name="Grace Heglund-Lohman" userId="S::grace.heglund-lohman@anjc.net::89a0f72b-77b6-4f01-a1f2-dc1ac4e939cc" providerId="AD" clId="Web-{EA1D7EF5-0A8F-390F-B922-DF2F1878C57E}" dt="2022-08-03T22:59:21.789" v="505" actId="14100"/>
          <ac:picMkLst>
            <pc:docMk/>
            <pc:sldMk cId="3787348409" sldId="506"/>
            <ac:picMk id="2" creationId="{E3DA092E-7A49-D156-70D6-FFA3316E710E}"/>
          </ac:picMkLst>
        </pc:picChg>
        <pc:picChg chg="add mod">
          <ac:chgData name="Grace Heglund-Lohman" userId="S::grace.heglund-lohman@anjc.net::89a0f72b-77b6-4f01-a1f2-dc1ac4e939cc" providerId="AD" clId="Web-{EA1D7EF5-0A8F-390F-B922-DF2F1878C57E}" dt="2022-08-03T22:59:09.039" v="502" actId="1076"/>
          <ac:picMkLst>
            <pc:docMk/>
            <pc:sldMk cId="3787348409" sldId="506"/>
            <ac:picMk id="3" creationId="{B6D34311-1B91-D4DA-6DA1-4C4F75538250}"/>
          </ac:picMkLst>
        </pc:picChg>
      </pc:sldChg>
      <pc:sldChg chg="addSp delSp modSp add ord replId modNotes">
        <pc:chgData name="Grace Heglund-Lohman" userId="S::grace.heglund-lohman@anjc.net::89a0f72b-77b6-4f01-a1f2-dc1ac4e939cc" providerId="AD" clId="Web-{EA1D7EF5-0A8F-390F-B922-DF2F1878C57E}" dt="2022-08-03T23:34:27.453" v="903"/>
        <pc:sldMkLst>
          <pc:docMk/>
          <pc:sldMk cId="266360578" sldId="507"/>
        </pc:sldMkLst>
        <pc:spChg chg="mod">
          <ac:chgData name="Grace Heglund-Lohman" userId="S::grace.heglund-lohman@anjc.net::89a0f72b-77b6-4f01-a1f2-dc1ac4e939cc" providerId="AD" clId="Web-{EA1D7EF5-0A8F-390F-B922-DF2F1878C57E}" dt="2022-08-03T23:33:45.734" v="893" actId="20577"/>
          <ac:spMkLst>
            <pc:docMk/>
            <pc:sldMk cId="266360578" sldId="507"/>
            <ac:spMk id="2" creationId="{72F1A71C-78F0-4E0C-A734-7AF77990FB62}"/>
          </ac:spMkLst>
        </pc:spChg>
        <pc:spChg chg="add">
          <ac:chgData name="Grace Heglund-Lohman" userId="S::grace.heglund-lohman@anjc.net::89a0f72b-77b6-4f01-a1f2-dc1ac4e939cc" providerId="AD" clId="Web-{EA1D7EF5-0A8F-390F-B922-DF2F1878C57E}" dt="2022-08-03T23:34:11.015" v="899"/>
          <ac:spMkLst>
            <pc:docMk/>
            <pc:sldMk cId="266360578" sldId="507"/>
            <ac:spMk id="4" creationId="{A18F5299-D75B-1DBA-2EFB-4C03CAF67DE4}"/>
          </ac:spMkLst>
        </pc:spChg>
        <pc:spChg chg="mod">
          <ac:chgData name="Grace Heglund-Lohman" userId="S::grace.heglund-lohman@anjc.net::89a0f72b-77b6-4f01-a1f2-dc1ac4e939cc" providerId="AD" clId="Web-{EA1D7EF5-0A8F-390F-B922-DF2F1878C57E}" dt="2022-08-03T23:34:07.281" v="898" actId="20577"/>
          <ac:spMkLst>
            <pc:docMk/>
            <pc:sldMk cId="266360578" sldId="507"/>
            <ac:spMk id="6" creationId="{162159A6-23E6-4E68-8582-AEFA6DD8DCC0}"/>
          </ac:spMkLst>
        </pc:spChg>
        <pc:graphicFrameChg chg="add">
          <ac:chgData name="Grace Heglund-Lohman" userId="S::grace.heglund-lohman@anjc.net::89a0f72b-77b6-4f01-a1f2-dc1ac4e939cc" providerId="AD" clId="Web-{EA1D7EF5-0A8F-390F-B922-DF2F1878C57E}" dt="2022-08-03T23:34:18.421" v="900"/>
          <ac:graphicFrameMkLst>
            <pc:docMk/>
            <pc:sldMk cId="266360578" sldId="507"/>
            <ac:graphicFrameMk id="7" creationId="{AEDE1261-BFB4-892E-DD40-6D3C3AE8392D}"/>
          </ac:graphicFrameMkLst>
        </pc:graphicFrameChg>
        <pc:graphicFrameChg chg="add del mod">
          <ac:chgData name="Grace Heglund-Lohman" userId="S::grace.heglund-lohman@anjc.net::89a0f72b-77b6-4f01-a1f2-dc1ac4e939cc" providerId="AD" clId="Web-{EA1D7EF5-0A8F-390F-B922-DF2F1878C57E}" dt="2022-08-03T23:34:27.453" v="903"/>
          <ac:graphicFrameMkLst>
            <pc:docMk/>
            <pc:sldMk cId="266360578" sldId="507"/>
            <ac:graphicFrameMk id="9" creationId="{F830C168-55D5-822C-6951-20F920AFB34C}"/>
          </ac:graphicFrameMkLst>
        </pc:graphicFrameChg>
      </pc:sldChg>
      <pc:sldChg chg="addSp delSp modSp add ord replId modTransition">
        <pc:chgData name="Grace Heglund-Lohman" userId="S::grace.heglund-lohman@anjc.net::89a0f72b-77b6-4f01-a1f2-dc1ac4e939cc" providerId="AD" clId="Web-{EA1D7EF5-0A8F-390F-B922-DF2F1878C57E}" dt="2022-08-03T23:35:59.094" v="933" actId="20577"/>
        <pc:sldMkLst>
          <pc:docMk/>
          <pc:sldMk cId="298716331" sldId="508"/>
        </pc:sldMkLst>
        <pc:spChg chg="add mod">
          <ac:chgData name="Grace Heglund-Lohman" userId="S::grace.heglund-lohman@anjc.net::89a0f72b-77b6-4f01-a1f2-dc1ac4e939cc" providerId="AD" clId="Web-{EA1D7EF5-0A8F-390F-B922-DF2F1878C57E}" dt="2022-08-03T23:35:59.094" v="933" actId="20577"/>
          <ac:spMkLst>
            <pc:docMk/>
            <pc:sldMk cId="298716331" sldId="508"/>
            <ac:spMk id="4" creationId="{F41661B1-90AC-D4AB-BA4D-4A7FF922A142}"/>
          </ac:spMkLst>
        </pc:spChg>
        <pc:picChg chg="del">
          <ac:chgData name="Grace Heglund-Lohman" userId="S::grace.heglund-lohman@anjc.net::89a0f72b-77b6-4f01-a1f2-dc1ac4e939cc" providerId="AD" clId="Web-{EA1D7EF5-0A8F-390F-B922-DF2F1878C57E}" dt="2022-08-03T23:35:03.218" v="909"/>
          <ac:picMkLst>
            <pc:docMk/>
            <pc:sldMk cId="298716331" sldId="508"/>
            <ac:picMk id="2" creationId="{E3DA092E-7A49-D156-70D6-FFA3316E710E}"/>
          </ac:picMkLst>
        </pc:picChg>
        <pc:picChg chg="del">
          <ac:chgData name="Grace Heglund-Lohman" userId="S::grace.heglund-lohman@anjc.net::89a0f72b-77b6-4f01-a1f2-dc1ac4e939cc" providerId="AD" clId="Web-{EA1D7EF5-0A8F-390F-B922-DF2F1878C57E}" dt="2022-08-03T23:35:02.484" v="908"/>
          <ac:picMkLst>
            <pc:docMk/>
            <pc:sldMk cId="298716331" sldId="508"/>
            <ac:picMk id="3" creationId="{B6D34311-1B91-D4DA-6DA1-4C4F75538250}"/>
          </ac:picMkLst>
        </pc:picChg>
      </pc:sldChg>
      <pc:sldChg chg="addSp delSp modSp add replId modNotes">
        <pc:chgData name="Grace Heglund-Lohman" userId="S::grace.heglund-lohman@anjc.net::89a0f72b-77b6-4f01-a1f2-dc1ac4e939cc" providerId="AD" clId="Web-{EA1D7EF5-0A8F-390F-B922-DF2F1878C57E}" dt="2022-08-03T23:38:43.422" v="992" actId="14100"/>
        <pc:sldMkLst>
          <pc:docMk/>
          <pc:sldMk cId="1872176232" sldId="509"/>
        </pc:sldMkLst>
        <pc:spChg chg="mod">
          <ac:chgData name="Grace Heglund-Lohman" userId="S::grace.heglund-lohman@anjc.net::89a0f72b-77b6-4f01-a1f2-dc1ac4e939cc" providerId="AD" clId="Web-{EA1D7EF5-0A8F-390F-B922-DF2F1878C57E}" dt="2022-08-03T23:37:34.625" v="956" actId="20577"/>
          <ac:spMkLst>
            <pc:docMk/>
            <pc:sldMk cId="1872176232" sldId="509"/>
            <ac:spMk id="2" creationId="{00000000-0000-0000-0000-000000000000}"/>
          </ac:spMkLst>
        </pc:spChg>
        <pc:spChg chg="add mod">
          <ac:chgData name="Grace Heglund-Lohman" userId="S::grace.heglund-lohman@anjc.net::89a0f72b-77b6-4f01-a1f2-dc1ac4e939cc" providerId="AD" clId="Web-{EA1D7EF5-0A8F-390F-B922-DF2F1878C57E}" dt="2022-08-03T23:38:43.422" v="992" actId="14100"/>
          <ac:spMkLst>
            <pc:docMk/>
            <pc:sldMk cId="1872176232" sldId="509"/>
            <ac:spMk id="3" creationId="{1BA2F9F2-A014-E9CF-E444-736B8E32D9D4}"/>
          </ac:spMkLst>
        </pc:spChg>
        <pc:graphicFrameChg chg="del">
          <ac:chgData name="Grace Heglund-Lohman" userId="S::grace.heglund-lohman@anjc.net::89a0f72b-77b6-4f01-a1f2-dc1ac4e939cc" providerId="AD" clId="Web-{EA1D7EF5-0A8F-390F-B922-DF2F1878C57E}" dt="2022-08-03T23:36:47.969" v="937"/>
          <ac:graphicFrameMkLst>
            <pc:docMk/>
            <pc:sldMk cId="1872176232" sldId="509"/>
            <ac:graphicFrameMk id="9" creationId="{64F45500-33C5-4F4F-A3F5-157CE343862D}"/>
          </ac:graphicFrameMkLst>
        </pc:graphicFrameChg>
      </pc:sldChg>
    </pc:docChg>
  </pc:docChgLst>
  <pc:docChgLst>
    <pc:chgData name="Grace Heglund-Lohman" userId="S::grace.heglund-lohman@anjc.net::89a0f72b-77b6-4f01-a1f2-dc1ac4e939cc" providerId="AD" clId="Web-{7F9C3E24-B2AB-6601-B42C-395889D40407}"/>
    <pc:docChg chg="addSld delSld modSld modSection">
      <pc:chgData name="Grace Heglund-Lohman" userId="S::grace.heglund-lohman@anjc.net::89a0f72b-77b6-4f01-a1f2-dc1ac4e939cc" providerId="AD" clId="Web-{7F9C3E24-B2AB-6601-B42C-395889D40407}" dt="2022-08-03T19:51:25.715" v="244" actId="20577"/>
      <pc:docMkLst>
        <pc:docMk/>
      </pc:docMkLst>
      <pc:sldChg chg="addSp delSp modSp add del">
        <pc:chgData name="Grace Heglund-Lohman" userId="S::grace.heglund-lohman@anjc.net::89a0f72b-77b6-4f01-a1f2-dc1ac4e939cc" providerId="AD" clId="Web-{7F9C3E24-B2AB-6601-B42C-395889D40407}" dt="2022-08-03T19:48:47.998" v="43"/>
        <pc:sldMkLst>
          <pc:docMk/>
          <pc:sldMk cId="1860110612" sldId="460"/>
        </pc:sldMkLst>
        <pc:spChg chg="add del ord">
          <ac:chgData name="Grace Heglund-Lohman" userId="S::grace.heglund-lohman@anjc.net::89a0f72b-77b6-4f01-a1f2-dc1ac4e939cc" providerId="AD" clId="Web-{7F9C3E24-B2AB-6601-B42C-395889D40407}" dt="2022-08-03T19:45:58.359" v="7"/>
          <ac:spMkLst>
            <pc:docMk/>
            <pc:sldMk cId="1860110612" sldId="460"/>
            <ac:spMk id="5" creationId="{C3D2F74D-C90F-2C73-818E-7BEBAE8AEA33}"/>
          </ac:spMkLst>
        </pc:spChg>
        <pc:spChg chg="add del">
          <ac:chgData name="Grace Heglund-Lohman" userId="S::grace.heglund-lohman@anjc.net::89a0f72b-77b6-4f01-a1f2-dc1ac4e939cc" providerId="AD" clId="Web-{7F9C3E24-B2AB-6601-B42C-395889D40407}" dt="2022-08-03T19:45:59.390" v="8"/>
          <ac:spMkLst>
            <pc:docMk/>
            <pc:sldMk cId="1860110612" sldId="460"/>
            <ac:spMk id="7" creationId="{E92DA344-E79B-407E-1376-7DAB3719DC06}"/>
          </ac:spMkLst>
        </pc:spChg>
        <pc:spChg chg="del">
          <ac:chgData name="Grace Heglund-Lohman" userId="S::grace.heglund-lohman@anjc.net::89a0f72b-77b6-4f01-a1f2-dc1ac4e939cc" providerId="AD" clId="Web-{7F9C3E24-B2AB-6601-B42C-395889D40407}" dt="2022-08-03T19:45:39.625" v="3"/>
          <ac:spMkLst>
            <pc:docMk/>
            <pc:sldMk cId="1860110612" sldId="460"/>
            <ac:spMk id="8" creationId="{3CF326F1-6BE2-4AFB-B1FF-5BD6D46DF36C}"/>
          </ac:spMkLst>
        </pc:spChg>
      </pc:sldChg>
      <pc:sldChg chg="addSp delSp modSp">
        <pc:chgData name="Grace Heglund-Lohman" userId="S::grace.heglund-lohman@anjc.net::89a0f72b-77b6-4f01-a1f2-dc1ac4e939cc" providerId="AD" clId="Web-{7F9C3E24-B2AB-6601-B42C-395889D40407}" dt="2022-08-03T19:45:32.140" v="2"/>
        <pc:sldMkLst>
          <pc:docMk/>
          <pc:sldMk cId="2592551097" sldId="484"/>
        </pc:sldMkLst>
        <pc:spChg chg="add ord">
          <ac:chgData name="Grace Heglund-Lohman" userId="S::grace.heglund-lohman@anjc.net::89a0f72b-77b6-4f01-a1f2-dc1ac4e939cc" providerId="AD" clId="Web-{7F9C3E24-B2AB-6601-B42C-395889D40407}" dt="2022-08-03T19:45:32.140" v="2"/>
          <ac:spMkLst>
            <pc:docMk/>
            <pc:sldMk cId="2592551097" sldId="484"/>
            <ac:spMk id="6" creationId="{B1E529BF-C7AD-87E5-29D5-2D821648A34D}"/>
          </ac:spMkLst>
        </pc:spChg>
        <pc:spChg chg="del">
          <ac:chgData name="Grace Heglund-Lohman" userId="S::grace.heglund-lohman@anjc.net::89a0f72b-77b6-4f01-a1f2-dc1ac4e939cc" providerId="AD" clId="Web-{7F9C3E24-B2AB-6601-B42C-395889D40407}" dt="2022-08-03T19:45:26.125" v="0"/>
          <ac:spMkLst>
            <pc:docMk/>
            <pc:sldMk cId="2592551097" sldId="484"/>
            <ac:spMk id="11" creationId="{00B99277-AFA1-4E5B-A9B6-7F9E0FF9B9D5}"/>
          </ac:spMkLst>
        </pc:spChg>
      </pc:sldChg>
      <pc:sldChg chg="modSp">
        <pc:chgData name="Grace Heglund-Lohman" userId="S::grace.heglund-lohman@anjc.net::89a0f72b-77b6-4f01-a1f2-dc1ac4e939cc" providerId="AD" clId="Web-{7F9C3E24-B2AB-6601-B42C-395889D40407}" dt="2022-08-03T19:47:51.592" v="23" actId="1076"/>
        <pc:sldMkLst>
          <pc:docMk/>
          <pc:sldMk cId="4127759482" sldId="488"/>
        </pc:sldMkLst>
        <pc:spChg chg="mod">
          <ac:chgData name="Grace Heglund-Lohman" userId="S::grace.heglund-lohman@anjc.net::89a0f72b-77b6-4f01-a1f2-dc1ac4e939cc" providerId="AD" clId="Web-{7F9C3E24-B2AB-6601-B42C-395889D40407}" dt="2022-08-03T19:47:51.592" v="23" actId="1076"/>
          <ac:spMkLst>
            <pc:docMk/>
            <pc:sldMk cId="4127759482" sldId="488"/>
            <ac:spMk id="8" creationId="{1BE8EC00-E472-4EB8-A524-F0BF803A4564}"/>
          </ac:spMkLst>
        </pc:spChg>
      </pc:sldChg>
      <pc:sldChg chg="modSp add replId">
        <pc:chgData name="Grace Heglund-Lohman" userId="S::grace.heglund-lohman@anjc.net::89a0f72b-77b6-4f01-a1f2-dc1ac4e939cc" providerId="AD" clId="Web-{7F9C3E24-B2AB-6601-B42C-395889D40407}" dt="2022-08-03T19:49:16.919" v="52" actId="20577"/>
        <pc:sldMkLst>
          <pc:docMk/>
          <pc:sldMk cId="3064240767" sldId="495"/>
        </pc:sldMkLst>
        <pc:spChg chg="mod">
          <ac:chgData name="Grace Heglund-Lohman" userId="S::grace.heglund-lohman@anjc.net::89a0f72b-77b6-4f01-a1f2-dc1ac4e939cc" providerId="AD" clId="Web-{7F9C3E24-B2AB-6601-B42C-395889D40407}" dt="2022-08-03T19:48:32.498" v="41" actId="20577"/>
          <ac:spMkLst>
            <pc:docMk/>
            <pc:sldMk cId="3064240767" sldId="495"/>
            <ac:spMk id="2" creationId="{00000000-0000-0000-0000-000000000000}"/>
          </ac:spMkLst>
        </pc:spChg>
        <pc:spChg chg="mod">
          <ac:chgData name="Grace Heglund-Lohman" userId="S::grace.heglund-lohman@anjc.net::89a0f72b-77b6-4f01-a1f2-dc1ac4e939cc" providerId="AD" clId="Web-{7F9C3E24-B2AB-6601-B42C-395889D40407}" dt="2022-08-03T19:49:16.919" v="52" actId="20577"/>
          <ac:spMkLst>
            <pc:docMk/>
            <pc:sldMk cId="3064240767" sldId="495"/>
            <ac:spMk id="8" creationId="{1BE8EC00-E472-4EB8-A524-F0BF803A4564}"/>
          </ac:spMkLst>
        </pc:spChg>
      </pc:sldChg>
      <pc:sldChg chg="addSp modSp add replId">
        <pc:chgData name="Grace Heglund-Lohman" userId="S::grace.heglund-lohman@anjc.net::89a0f72b-77b6-4f01-a1f2-dc1ac4e939cc" providerId="AD" clId="Web-{7F9C3E24-B2AB-6601-B42C-395889D40407}" dt="2022-08-03T19:51:25.715" v="244" actId="20577"/>
        <pc:sldMkLst>
          <pc:docMk/>
          <pc:sldMk cId="2997877832" sldId="496"/>
        </pc:sldMkLst>
        <pc:spChg chg="add mod">
          <ac:chgData name="Grace Heglund-Lohman" userId="S::grace.heglund-lohman@anjc.net::89a0f72b-77b6-4f01-a1f2-dc1ac4e939cc" providerId="AD" clId="Web-{7F9C3E24-B2AB-6601-B42C-395889D40407}" dt="2022-08-03T19:50:53.825" v="182" actId="1076"/>
          <ac:spMkLst>
            <pc:docMk/>
            <pc:sldMk cId="2997877832" sldId="496"/>
            <ac:spMk id="4" creationId="{D59F17EE-5AD7-C3A9-E9A6-FDFE9A416487}"/>
          </ac:spMkLst>
        </pc:spChg>
        <pc:spChg chg="add mod">
          <ac:chgData name="Grace Heglund-Lohman" userId="S::grace.heglund-lohman@anjc.net::89a0f72b-77b6-4f01-a1f2-dc1ac4e939cc" providerId="AD" clId="Web-{7F9C3E24-B2AB-6601-B42C-395889D40407}" dt="2022-08-03T19:51:25.715" v="244" actId="20577"/>
          <ac:spMkLst>
            <pc:docMk/>
            <pc:sldMk cId="2997877832" sldId="496"/>
            <ac:spMk id="5" creationId="{936EC3ED-D36C-4460-49D2-BBB641891644}"/>
          </ac:spMkLst>
        </pc:spChg>
        <pc:spChg chg="mod">
          <ac:chgData name="Grace Heglund-Lohman" userId="S::grace.heglund-lohman@anjc.net::89a0f72b-77b6-4f01-a1f2-dc1ac4e939cc" providerId="AD" clId="Web-{7F9C3E24-B2AB-6601-B42C-395889D40407}" dt="2022-08-03T19:50:32.497" v="178" actId="14100"/>
          <ac:spMkLst>
            <pc:docMk/>
            <pc:sldMk cId="2997877832" sldId="496"/>
            <ac:spMk id="8" creationId="{1BE8EC00-E472-4EB8-A524-F0BF803A4564}"/>
          </ac:spMkLst>
        </pc:spChg>
      </pc:sldChg>
    </pc:docChg>
  </pc:docChgLst>
  <pc:docChgLst>
    <pc:chgData name="Grace Heglund-Lohman" userId="S::grace.heglund-lohman@anjc.net::89a0f72b-77b6-4f01-a1f2-dc1ac4e939cc" providerId="AD" clId="Web-{52D7CACF-9F20-B691-863A-D00E28D48D18}"/>
    <pc:docChg chg="addSld delSld modSld modSection">
      <pc:chgData name="Grace Heglund-Lohman" userId="S::grace.heglund-lohman@anjc.net::89a0f72b-77b6-4f01-a1f2-dc1ac4e939cc" providerId="AD" clId="Web-{52D7CACF-9F20-B691-863A-D00E28D48D18}" dt="2022-08-03T22:34:08.784" v="1280" actId="1076"/>
      <pc:docMkLst>
        <pc:docMk/>
      </pc:docMkLst>
      <pc:sldChg chg="modSp">
        <pc:chgData name="Grace Heglund-Lohman" userId="S::grace.heglund-lohman@anjc.net::89a0f72b-77b6-4f01-a1f2-dc1ac4e939cc" providerId="AD" clId="Web-{52D7CACF-9F20-B691-863A-D00E28D48D18}" dt="2022-08-03T21:54:29.788" v="1193" actId="20577"/>
        <pc:sldMkLst>
          <pc:docMk/>
          <pc:sldMk cId="3511678682" sldId="280"/>
        </pc:sldMkLst>
        <pc:spChg chg="mod">
          <ac:chgData name="Grace Heglund-Lohman" userId="S::grace.heglund-lohman@anjc.net::89a0f72b-77b6-4f01-a1f2-dc1ac4e939cc" providerId="AD" clId="Web-{52D7CACF-9F20-B691-863A-D00E28D48D18}" dt="2022-08-03T21:54:29.788" v="1193" actId="20577"/>
          <ac:spMkLst>
            <pc:docMk/>
            <pc:sldMk cId="3511678682" sldId="280"/>
            <ac:spMk id="7" creationId="{10C99E49-289C-4AB5-816C-0723DAF87B5F}"/>
          </ac:spMkLst>
        </pc:spChg>
      </pc:sldChg>
      <pc:sldChg chg="modNotes">
        <pc:chgData name="Grace Heglund-Lohman" userId="S::grace.heglund-lohman@anjc.net::89a0f72b-77b6-4f01-a1f2-dc1ac4e939cc" providerId="AD" clId="Web-{52D7CACF-9F20-B691-863A-D00E28D48D18}" dt="2022-08-03T21:53:50.793" v="1189"/>
        <pc:sldMkLst>
          <pc:docMk/>
          <pc:sldMk cId="572272770" sldId="296"/>
        </pc:sldMkLst>
      </pc:sldChg>
      <pc:sldChg chg="addSp delSp modSp modNotes">
        <pc:chgData name="Grace Heglund-Lohman" userId="S::grace.heglund-lohman@anjc.net::89a0f72b-77b6-4f01-a1f2-dc1ac4e939cc" providerId="AD" clId="Web-{52D7CACF-9F20-B691-863A-D00E28D48D18}" dt="2022-08-03T22:30:37.738" v="1222"/>
        <pc:sldMkLst>
          <pc:docMk/>
          <pc:sldMk cId="1195136236" sldId="392"/>
        </pc:sldMkLst>
        <pc:spChg chg="del mod">
          <ac:chgData name="Grace Heglund-Lohman" userId="S::grace.heglund-lohman@anjc.net::89a0f72b-77b6-4f01-a1f2-dc1ac4e939cc" providerId="AD" clId="Web-{52D7CACF-9F20-B691-863A-D00E28D48D18}" dt="2022-08-03T22:23:00.271" v="1196"/>
          <ac:spMkLst>
            <pc:docMk/>
            <pc:sldMk cId="1195136236" sldId="392"/>
            <ac:spMk id="8" creationId="{1BE8EC00-E472-4EB8-A524-F0BF803A4564}"/>
          </ac:spMkLst>
        </pc:spChg>
        <pc:picChg chg="add mod">
          <ac:chgData name="Grace Heglund-Lohman" userId="S::grace.heglund-lohman@anjc.net::89a0f72b-77b6-4f01-a1f2-dc1ac4e939cc" providerId="AD" clId="Web-{52D7CACF-9F20-B691-863A-D00E28D48D18}" dt="2022-08-03T22:23:15.005" v="1201" actId="1076"/>
          <ac:picMkLst>
            <pc:docMk/>
            <pc:sldMk cId="1195136236" sldId="392"/>
            <ac:picMk id="3" creationId="{1186FE27-2F33-26AB-8A21-C3F2BC69E71F}"/>
          </ac:picMkLst>
        </pc:picChg>
        <pc:cxnChg chg="add mod">
          <ac:chgData name="Grace Heglund-Lohman" userId="S::grace.heglund-lohman@anjc.net::89a0f72b-77b6-4f01-a1f2-dc1ac4e939cc" providerId="AD" clId="Web-{52D7CACF-9F20-B691-863A-D00E28D48D18}" dt="2022-08-03T22:24:09.068" v="1208" actId="1076"/>
          <ac:cxnSpMkLst>
            <pc:docMk/>
            <pc:sldMk cId="1195136236" sldId="392"/>
            <ac:cxnSpMk id="4" creationId="{35D6B217-4C50-76DF-B3D7-6C2E04EFAA79}"/>
          </ac:cxnSpMkLst>
        </pc:cxnChg>
      </pc:sldChg>
      <pc:sldChg chg="del">
        <pc:chgData name="Grace Heglund-Lohman" userId="S::grace.heglund-lohman@anjc.net::89a0f72b-77b6-4f01-a1f2-dc1ac4e939cc" providerId="AD" clId="Web-{52D7CACF-9F20-B691-863A-D00E28D48D18}" dt="2022-08-03T19:56:13.610" v="1"/>
        <pc:sldMkLst>
          <pc:docMk/>
          <pc:sldMk cId="2625370573" sldId="461"/>
        </pc:sldMkLst>
      </pc:sldChg>
      <pc:sldChg chg="addSp modSp modNotes">
        <pc:chgData name="Grace Heglund-Lohman" userId="S::grace.heglund-lohman@anjc.net::89a0f72b-77b6-4f01-a1f2-dc1ac4e939cc" providerId="AD" clId="Web-{52D7CACF-9F20-B691-863A-D00E28D48D18}" dt="2022-08-03T22:32:13.410" v="1253" actId="1076"/>
        <pc:sldMkLst>
          <pc:docMk/>
          <pc:sldMk cId="2615774746" sldId="487"/>
        </pc:sldMkLst>
        <pc:spChg chg="mod">
          <ac:chgData name="Grace Heglund-Lohman" userId="S::grace.heglund-lohman@anjc.net::89a0f72b-77b6-4f01-a1f2-dc1ac4e939cc" providerId="AD" clId="Web-{52D7CACF-9F20-B691-863A-D00E28D48D18}" dt="2022-08-03T22:31:41.035" v="1239" actId="20577"/>
          <ac:spMkLst>
            <pc:docMk/>
            <pc:sldMk cId="2615774746" sldId="487"/>
            <ac:spMk id="2" creationId="{00000000-0000-0000-0000-000000000000}"/>
          </ac:spMkLst>
        </pc:spChg>
        <pc:spChg chg="mod">
          <ac:chgData name="Grace Heglund-Lohman" userId="S::grace.heglund-lohman@anjc.net::89a0f72b-77b6-4f01-a1f2-dc1ac4e939cc" providerId="AD" clId="Web-{52D7CACF-9F20-B691-863A-D00E28D48D18}" dt="2022-08-03T22:32:01.254" v="1249" actId="1076"/>
          <ac:spMkLst>
            <pc:docMk/>
            <pc:sldMk cId="2615774746" sldId="487"/>
            <ac:spMk id="8" creationId="{1BE8EC00-E472-4EB8-A524-F0BF803A4564}"/>
          </ac:spMkLst>
        </pc:spChg>
        <pc:picChg chg="add mod">
          <ac:chgData name="Grace Heglund-Lohman" userId="S::grace.heglund-lohman@anjc.net::89a0f72b-77b6-4f01-a1f2-dc1ac4e939cc" providerId="AD" clId="Web-{52D7CACF-9F20-B691-863A-D00E28D48D18}" dt="2022-08-03T22:32:13.410" v="1253" actId="1076"/>
          <ac:picMkLst>
            <pc:docMk/>
            <pc:sldMk cId="2615774746" sldId="487"/>
            <ac:picMk id="3" creationId="{F687016D-6881-534A-5FE6-37FC8BD8B33E}"/>
          </ac:picMkLst>
        </pc:picChg>
      </pc:sldChg>
      <pc:sldChg chg="addSp delSp">
        <pc:chgData name="Grace Heglund-Lohman" userId="S::grace.heglund-lohman@anjc.net::89a0f72b-77b6-4f01-a1f2-dc1ac4e939cc" providerId="AD" clId="Web-{52D7CACF-9F20-B691-863A-D00E28D48D18}" dt="2022-08-03T22:24:49.208" v="1211"/>
        <pc:sldMkLst>
          <pc:docMk/>
          <pc:sldMk cId="1393417462" sldId="489"/>
        </pc:sldMkLst>
        <pc:spChg chg="add del">
          <ac:chgData name="Grace Heglund-Lohman" userId="S::grace.heglund-lohman@anjc.net::89a0f72b-77b6-4f01-a1f2-dc1ac4e939cc" providerId="AD" clId="Web-{52D7CACF-9F20-B691-863A-D00E28D48D18}" dt="2022-08-03T22:24:49.208" v="1211"/>
          <ac:spMkLst>
            <pc:docMk/>
            <pc:sldMk cId="1393417462" sldId="489"/>
            <ac:spMk id="6" creationId="{A03A3667-84CE-1614-5C1B-43CF0627EF56}"/>
          </ac:spMkLst>
        </pc:spChg>
        <pc:spChg chg="del">
          <ac:chgData name="Grace Heglund-Lohman" userId="S::grace.heglund-lohman@anjc.net::89a0f72b-77b6-4f01-a1f2-dc1ac4e939cc" providerId="AD" clId="Web-{52D7CACF-9F20-B691-863A-D00E28D48D18}" dt="2022-08-03T22:24:42.536" v="1209"/>
          <ac:spMkLst>
            <pc:docMk/>
            <pc:sldMk cId="1393417462" sldId="489"/>
            <ac:spMk id="11" creationId="{00000000-0000-0000-0000-000000000000}"/>
          </ac:spMkLst>
        </pc:spChg>
      </pc:sldChg>
      <pc:sldChg chg="del">
        <pc:chgData name="Grace Heglund-Lohman" userId="S::grace.heglund-lohman@anjc.net::89a0f72b-77b6-4f01-a1f2-dc1ac4e939cc" providerId="AD" clId="Web-{52D7CACF-9F20-B691-863A-D00E28D48D18}" dt="2022-08-03T19:57:39.109" v="112"/>
        <pc:sldMkLst>
          <pc:docMk/>
          <pc:sldMk cId="2184234396" sldId="490"/>
        </pc:sldMkLst>
      </pc:sldChg>
      <pc:sldChg chg="del">
        <pc:chgData name="Grace Heglund-Lohman" userId="S::grace.heglund-lohman@anjc.net::89a0f72b-77b6-4f01-a1f2-dc1ac4e939cc" providerId="AD" clId="Web-{52D7CACF-9F20-B691-863A-D00E28D48D18}" dt="2022-08-03T21:14:56.443" v="205"/>
        <pc:sldMkLst>
          <pc:docMk/>
          <pc:sldMk cId="131375053" sldId="491"/>
        </pc:sldMkLst>
      </pc:sldChg>
      <pc:sldChg chg="modNotes">
        <pc:chgData name="Grace Heglund-Lohman" userId="S::grace.heglund-lohman@anjc.net::89a0f72b-77b6-4f01-a1f2-dc1ac4e939cc" providerId="AD" clId="Web-{52D7CACF-9F20-B691-863A-D00E28D48D18}" dt="2022-08-03T19:55:23.173" v="0"/>
        <pc:sldMkLst>
          <pc:docMk/>
          <pc:sldMk cId="2997877832" sldId="496"/>
        </pc:sldMkLst>
      </pc:sldChg>
      <pc:sldChg chg="modSp add replId">
        <pc:chgData name="Grace Heglund-Lohman" userId="S::grace.heglund-lohman@anjc.net::89a0f72b-77b6-4f01-a1f2-dc1ac4e939cc" providerId="AD" clId="Web-{52D7CACF-9F20-B691-863A-D00E28D48D18}" dt="2022-08-03T19:57:37.015" v="111" actId="20577"/>
        <pc:sldMkLst>
          <pc:docMk/>
          <pc:sldMk cId="373803539" sldId="497"/>
        </pc:sldMkLst>
        <pc:spChg chg="mod">
          <ac:chgData name="Grace Heglund-Lohman" userId="S::grace.heglund-lohman@anjc.net::89a0f72b-77b6-4f01-a1f2-dc1ac4e939cc" providerId="AD" clId="Web-{52D7CACF-9F20-B691-863A-D00E28D48D18}" dt="2022-08-03T19:56:29.110" v="11" actId="20577"/>
          <ac:spMkLst>
            <pc:docMk/>
            <pc:sldMk cId="373803539" sldId="497"/>
            <ac:spMk id="2" creationId="{00000000-0000-0000-0000-000000000000}"/>
          </ac:spMkLst>
        </pc:spChg>
        <pc:spChg chg="mod">
          <ac:chgData name="Grace Heglund-Lohman" userId="S::grace.heglund-lohman@anjc.net::89a0f72b-77b6-4f01-a1f2-dc1ac4e939cc" providerId="AD" clId="Web-{52D7CACF-9F20-B691-863A-D00E28D48D18}" dt="2022-08-03T19:57:22.453" v="106" actId="20577"/>
          <ac:spMkLst>
            <pc:docMk/>
            <pc:sldMk cId="373803539" sldId="497"/>
            <ac:spMk id="4" creationId="{D59F17EE-5AD7-C3A9-E9A6-FDFE9A416487}"/>
          </ac:spMkLst>
        </pc:spChg>
        <pc:spChg chg="mod">
          <ac:chgData name="Grace Heglund-Lohman" userId="S::grace.heglund-lohman@anjc.net::89a0f72b-77b6-4f01-a1f2-dc1ac4e939cc" providerId="AD" clId="Web-{52D7CACF-9F20-B691-863A-D00E28D48D18}" dt="2022-08-03T19:57:37.015" v="111" actId="20577"/>
          <ac:spMkLst>
            <pc:docMk/>
            <pc:sldMk cId="373803539" sldId="497"/>
            <ac:spMk id="5" creationId="{936EC3ED-D36C-4460-49D2-BBB641891644}"/>
          </ac:spMkLst>
        </pc:spChg>
        <pc:spChg chg="mod">
          <ac:chgData name="Grace Heglund-Lohman" userId="S::grace.heglund-lohman@anjc.net::89a0f72b-77b6-4f01-a1f2-dc1ac4e939cc" providerId="AD" clId="Web-{52D7CACF-9F20-B691-863A-D00E28D48D18}" dt="2022-08-03T19:57:06.063" v="93" actId="20577"/>
          <ac:spMkLst>
            <pc:docMk/>
            <pc:sldMk cId="373803539" sldId="497"/>
            <ac:spMk id="8" creationId="{1BE8EC00-E472-4EB8-A524-F0BF803A4564}"/>
          </ac:spMkLst>
        </pc:spChg>
      </pc:sldChg>
      <pc:sldChg chg="delSp modSp add replId">
        <pc:chgData name="Grace Heglund-Lohman" userId="S::grace.heglund-lohman@anjc.net::89a0f72b-77b6-4f01-a1f2-dc1ac4e939cc" providerId="AD" clId="Web-{52D7CACF-9F20-B691-863A-D00E28D48D18}" dt="2022-08-03T21:14:51.662" v="204" actId="1076"/>
        <pc:sldMkLst>
          <pc:docMk/>
          <pc:sldMk cId="3272741469" sldId="498"/>
        </pc:sldMkLst>
        <pc:spChg chg="mod">
          <ac:chgData name="Grace Heglund-Lohman" userId="S::grace.heglund-lohman@anjc.net::89a0f72b-77b6-4f01-a1f2-dc1ac4e939cc" providerId="AD" clId="Web-{52D7CACF-9F20-B691-863A-D00E28D48D18}" dt="2022-08-03T19:58:08.437" v="117" actId="20577"/>
          <ac:spMkLst>
            <pc:docMk/>
            <pc:sldMk cId="3272741469" sldId="498"/>
            <ac:spMk id="2" creationId="{00000000-0000-0000-0000-000000000000}"/>
          </ac:spMkLst>
        </pc:spChg>
        <pc:spChg chg="del">
          <ac:chgData name="Grace Heglund-Lohman" userId="S::grace.heglund-lohman@anjc.net::89a0f72b-77b6-4f01-a1f2-dc1ac4e939cc" providerId="AD" clId="Web-{52D7CACF-9F20-B691-863A-D00E28D48D18}" dt="2022-08-03T19:58:01.765" v="115"/>
          <ac:spMkLst>
            <pc:docMk/>
            <pc:sldMk cId="3272741469" sldId="498"/>
            <ac:spMk id="4" creationId="{D59F17EE-5AD7-C3A9-E9A6-FDFE9A416487}"/>
          </ac:spMkLst>
        </pc:spChg>
        <pc:spChg chg="del">
          <ac:chgData name="Grace Heglund-Lohman" userId="S::grace.heglund-lohman@anjc.net::89a0f72b-77b6-4f01-a1f2-dc1ac4e939cc" providerId="AD" clId="Web-{52D7CACF-9F20-B691-863A-D00E28D48D18}" dt="2022-08-03T19:57:59.999" v="114"/>
          <ac:spMkLst>
            <pc:docMk/>
            <pc:sldMk cId="3272741469" sldId="498"/>
            <ac:spMk id="5" creationId="{936EC3ED-D36C-4460-49D2-BBB641891644}"/>
          </ac:spMkLst>
        </pc:spChg>
        <pc:spChg chg="mod">
          <ac:chgData name="Grace Heglund-Lohman" userId="S::grace.heglund-lohman@anjc.net::89a0f72b-77b6-4f01-a1f2-dc1ac4e939cc" providerId="AD" clId="Web-{52D7CACF-9F20-B691-863A-D00E28D48D18}" dt="2022-08-03T21:14:51.662" v="204" actId="1076"/>
          <ac:spMkLst>
            <pc:docMk/>
            <pc:sldMk cId="3272741469" sldId="498"/>
            <ac:spMk id="8" creationId="{1BE8EC00-E472-4EB8-A524-F0BF803A4564}"/>
          </ac:spMkLst>
        </pc:spChg>
      </pc:sldChg>
      <pc:sldChg chg="addSp delSp modSp add replId">
        <pc:chgData name="Grace Heglund-Lohman" userId="S::grace.heglund-lohman@anjc.net::89a0f72b-77b6-4f01-a1f2-dc1ac4e939cc" providerId="AD" clId="Web-{52D7CACF-9F20-B691-863A-D00E28D48D18}" dt="2022-08-03T22:34:08.784" v="1280" actId="1076"/>
        <pc:sldMkLst>
          <pc:docMk/>
          <pc:sldMk cId="451222501" sldId="499"/>
        </pc:sldMkLst>
        <pc:spChg chg="mod">
          <ac:chgData name="Grace Heglund-Lohman" userId="S::grace.heglund-lohman@anjc.net::89a0f72b-77b6-4f01-a1f2-dc1ac4e939cc" providerId="AD" clId="Web-{52D7CACF-9F20-B691-863A-D00E28D48D18}" dt="2022-08-03T22:33:31.988" v="1271" actId="20577"/>
          <ac:spMkLst>
            <pc:docMk/>
            <pc:sldMk cId="451222501" sldId="499"/>
            <ac:spMk id="2" creationId="{00000000-0000-0000-0000-000000000000}"/>
          </ac:spMkLst>
        </pc:spChg>
        <pc:spChg chg="del">
          <ac:chgData name="Grace Heglund-Lohman" userId="S::grace.heglund-lohman@anjc.net::89a0f72b-77b6-4f01-a1f2-dc1ac4e939cc" providerId="AD" clId="Web-{52D7CACF-9F20-B691-863A-D00E28D48D18}" dt="2022-08-03T22:33:35.191" v="1272"/>
          <ac:spMkLst>
            <pc:docMk/>
            <pc:sldMk cId="451222501" sldId="499"/>
            <ac:spMk id="8" creationId="{1BE8EC00-E472-4EB8-A524-F0BF803A4564}"/>
          </ac:spMkLst>
        </pc:spChg>
        <pc:picChg chg="mod">
          <ac:chgData name="Grace Heglund-Lohman" userId="S::grace.heglund-lohman@anjc.net::89a0f72b-77b6-4f01-a1f2-dc1ac4e939cc" providerId="AD" clId="Web-{52D7CACF-9F20-B691-863A-D00E28D48D18}" dt="2022-08-03T22:34:08.784" v="1280" actId="1076"/>
          <ac:picMkLst>
            <pc:docMk/>
            <pc:sldMk cId="451222501" sldId="499"/>
            <ac:picMk id="3" creationId="{F687016D-6881-534A-5FE6-37FC8BD8B33E}"/>
          </ac:picMkLst>
        </pc:picChg>
        <pc:picChg chg="add mod">
          <ac:chgData name="Grace Heglund-Lohman" userId="S::grace.heglund-lohman@anjc.net::89a0f72b-77b6-4f01-a1f2-dc1ac4e939cc" providerId="AD" clId="Web-{52D7CACF-9F20-B691-863A-D00E28D48D18}" dt="2022-08-03T22:33:59.160" v="1278" actId="1076"/>
          <ac:picMkLst>
            <pc:docMk/>
            <pc:sldMk cId="451222501" sldId="499"/>
            <ac:picMk id="4" creationId="{31685BBB-1EBC-3F19-2F5D-5A40336FE907}"/>
          </ac:picMkLst>
        </pc:picChg>
      </pc:sldChg>
      <pc:sldChg chg="add del replId">
        <pc:chgData name="Grace Heglund-Lohman" userId="S::grace.heglund-lohman@anjc.net::89a0f72b-77b6-4f01-a1f2-dc1ac4e939cc" providerId="AD" clId="Web-{52D7CACF-9F20-B691-863A-D00E28D48D18}" dt="2022-08-03T22:30:47.816" v="1224"/>
        <pc:sldMkLst>
          <pc:docMk/>
          <pc:sldMk cId="2003850514" sldId="4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D26E0-5EA5-42BF-ADEC-ECF798357CD3}" type="datetimeFigureOut">
              <a:rPr lang="en-US" smtClean="0"/>
              <a:t>8/3/2022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ED9085-2D53-4787-B101-A5E36B864D3B}" type="slidenum">
              <a:rPr lang="en-US" smtClean="0"/>
              <a:t>‹#›</a:t>
            </a:fld>
            <a:endParaRPr lang="en-US"/>
          </a:p>
        </p:txBody>
      </p:sp>
    </p:spTree>
    <p:extLst>
      <p:ext uri="{BB962C8B-B14F-4D97-AF65-F5344CB8AC3E}">
        <p14:creationId xmlns:p14="http://schemas.microsoft.com/office/powerpoint/2010/main" val="272260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ensus.gov/geographies/reference-maps/2010/geo/tsap-verification-map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p:txBody>
      </p:sp>
      <p:sp>
        <p:nvSpPr>
          <p:cNvPr id="5" name="Date Placeholder 4"/>
          <p:cNvSpPr>
            <a:spLocks noGrp="1"/>
          </p:cNvSpPr>
          <p:nvPr>
            <p:ph type="dt" idx="11"/>
          </p:nvPr>
        </p:nvSpPr>
        <p:spPr/>
        <p:txBody>
          <a:bodyPr/>
          <a:lstStyle/>
          <a:p>
            <a:pPr defTabSz="949338">
              <a:defRPr/>
            </a:pPr>
            <a:endParaRPr lang="en-US">
              <a:solidFill>
                <a:prstClr val="black"/>
              </a:solidFill>
              <a:latin typeface="Calibri" panose="020F0502020204030204"/>
            </a:endParaRPr>
          </a:p>
        </p:txBody>
      </p:sp>
      <p:sp>
        <p:nvSpPr>
          <p:cNvPr id="4" name="Header Placeholder 3">
            <a:extLst>
              <a:ext uri="{FF2B5EF4-FFF2-40B4-BE49-F238E27FC236}">
                <a16:creationId xmlns:a16="http://schemas.microsoft.com/office/drawing/2014/main" id="{9C6CC9CE-3C2F-4C4A-B3B7-6C1B2C49CB54}"/>
              </a:ext>
            </a:extLst>
          </p:cNvPr>
          <p:cNvSpPr>
            <a:spLocks noGrp="1"/>
          </p:cNvSpPr>
          <p:nvPr>
            <p:ph type="hdr" sz="quarter"/>
          </p:nvPr>
        </p:nvSpPr>
        <p:spPr/>
        <p:txBody>
          <a:bodyPr/>
          <a:lstStyle/>
          <a:p>
            <a:r>
              <a:rPr lang="en-US"/>
              <a:t>ANJC's Model Tribal Domestic Violence Law Training Series Slide Deck</a:t>
            </a:r>
          </a:p>
        </p:txBody>
      </p:sp>
      <p:sp>
        <p:nvSpPr>
          <p:cNvPr id="6" name="Slide Number Placeholder 5">
            <a:extLst>
              <a:ext uri="{FF2B5EF4-FFF2-40B4-BE49-F238E27FC236}">
                <a16:creationId xmlns:a16="http://schemas.microsoft.com/office/drawing/2014/main" id="{5B1087D5-E67D-473E-BC16-30D92EBE0D48}"/>
              </a:ext>
            </a:extLst>
          </p:cNvPr>
          <p:cNvSpPr>
            <a:spLocks noGrp="1"/>
          </p:cNvSpPr>
          <p:nvPr>
            <p:ph type="sldNum" sz="quarter" idx="5"/>
          </p:nvPr>
        </p:nvSpPr>
        <p:spPr/>
        <p:txBody>
          <a:bodyPr/>
          <a:lstStyle/>
          <a:p>
            <a:fld id="{318ED3DC-0AA1-49D0-91AA-58189726D82D}" type="slidenum">
              <a:rPr lang="en-US" smtClean="0"/>
              <a:t>1</a:t>
            </a:fld>
            <a:endParaRPr lang="en-US"/>
          </a:p>
        </p:txBody>
      </p:sp>
    </p:spTree>
    <p:extLst>
      <p:ext uri="{BB962C8B-B14F-4D97-AF65-F5344CB8AC3E}">
        <p14:creationId xmlns:p14="http://schemas.microsoft.com/office/powerpoint/2010/main" val="3288113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a typeface="Calibri"/>
              <a:cs typeface="Calibri"/>
            </a:endParaRPr>
          </a:p>
        </p:txBody>
      </p:sp>
      <p:sp>
        <p:nvSpPr>
          <p:cNvPr id="4" name="Slide Number Placeholder 3"/>
          <p:cNvSpPr>
            <a:spLocks noGrp="1"/>
          </p:cNvSpPr>
          <p:nvPr>
            <p:ph type="sldNum" sz="quarter" idx="5"/>
          </p:nvPr>
        </p:nvSpPr>
        <p:spPr/>
        <p:txBody>
          <a:bodyPr/>
          <a:lstStyle/>
          <a:p>
            <a:fld id="{BAD51874-4030-4E0E-A2F5-405D4F9037E3}" type="slidenum">
              <a:rPr lang="en-US" smtClean="0"/>
              <a:t>10</a:t>
            </a:fld>
            <a:endParaRPr lang="en-US"/>
          </a:p>
        </p:txBody>
      </p:sp>
    </p:spTree>
    <p:extLst>
      <p:ext uri="{BB962C8B-B14F-4D97-AF65-F5344CB8AC3E}">
        <p14:creationId xmlns:p14="http://schemas.microsoft.com/office/powerpoint/2010/main" val="229898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51874-4030-4E0E-A2F5-405D4F9037E3}" type="slidenum">
              <a:rPr lang="en-US" smtClean="0"/>
              <a:t>11</a:t>
            </a:fld>
            <a:endParaRPr lang="en-US"/>
          </a:p>
        </p:txBody>
      </p:sp>
    </p:spTree>
    <p:extLst>
      <p:ext uri="{BB962C8B-B14F-4D97-AF65-F5344CB8AC3E}">
        <p14:creationId xmlns:p14="http://schemas.microsoft.com/office/powerpoint/2010/main" val="1460741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51874-4030-4E0E-A2F5-405D4F9037E3}" type="slidenum">
              <a:rPr lang="en-US" smtClean="0"/>
              <a:t>12</a:t>
            </a:fld>
            <a:endParaRPr lang="en-US"/>
          </a:p>
        </p:txBody>
      </p:sp>
    </p:spTree>
    <p:extLst>
      <p:ext uri="{BB962C8B-B14F-4D97-AF65-F5344CB8AC3E}">
        <p14:creationId xmlns:p14="http://schemas.microsoft.com/office/powerpoint/2010/main" val="259252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Village = the Alaska Native Village Statistical Area covering all of a portion of a Native village named/defined in ANCSA.  § 812(7)</a:t>
            </a:r>
            <a:endParaRPr lang="en-US">
              <a:cs typeface="Calibri"/>
            </a:endParaRPr>
          </a:p>
          <a:p>
            <a:pPr marL="349415" indent="-349415">
              <a:buFont typeface="Arial,Sans-Serif" panose="020B0604020202020204" pitchFamily="34" charset="0"/>
              <a:buChar char="•"/>
            </a:pPr>
            <a:endParaRPr lang="en-US"/>
          </a:p>
          <a:p>
            <a:pPr marL="291179" indent="-291179">
              <a:buFont typeface="Arial,Sans-Serif" panose="020B0604020202020204" pitchFamily="34" charset="0"/>
              <a:buChar char="•"/>
            </a:pPr>
            <a:r>
              <a:rPr lang="en-US"/>
              <a:t> Tribal jurisdiction is tied to a defined geographical area– so how do we find out what that geographical area is and how is it useful?</a:t>
            </a:r>
          </a:p>
          <a:p>
            <a:endParaRPr lang="en-US"/>
          </a:p>
          <a:p>
            <a:r>
              <a:rPr lang="en-US"/>
              <a:t>Understanding tribal jurisdiction as federally defined in VAWA 2022 requires a few steps:</a:t>
            </a:r>
            <a:endParaRPr lang="en-US">
              <a:cs typeface="Calibri"/>
            </a:endParaRPr>
          </a:p>
          <a:p>
            <a:pPr marL="116472" lvl="1" indent="-291179">
              <a:buFont typeface="Arial,Sans-Serif" panose="020B0604020202020204" pitchFamily="34" charset="0"/>
              <a:buChar char="•"/>
            </a:pPr>
            <a:r>
              <a:rPr lang="en-US"/>
              <a:t> VAWA 2022 uses the term “Village” to recognize territorial jurisdiction as defined in the Alaska Native Claims Settlement Act (ANCSA)</a:t>
            </a:r>
          </a:p>
          <a:p>
            <a:pPr marL="116472" lvl="1" indent="-291179">
              <a:buFont typeface="Arial,Sans-Serif" panose="020B0604020202020204" pitchFamily="34" charset="0"/>
              <a:buChar char="•"/>
            </a:pPr>
            <a:r>
              <a:rPr lang="en-US"/>
              <a:t> ANSCA lists “Native villages” in two different sections </a:t>
            </a:r>
            <a:r>
              <a:rPr lang="en-US" b="0"/>
              <a:t>of </a:t>
            </a:r>
            <a:r>
              <a:rPr lang="en-US"/>
              <a:t>the Act</a:t>
            </a:r>
          </a:p>
          <a:p>
            <a:pPr marL="116472" lvl="1" indent="-291179">
              <a:buFont typeface="Arial,Sans-Serif" panose="020B0604020202020204" pitchFamily="34" charset="0"/>
              <a:buChar char="•"/>
            </a:pPr>
            <a:r>
              <a:rPr lang="en-US"/>
              <a:t> VAWA 2022 refers </a:t>
            </a:r>
            <a:r>
              <a:rPr lang="en-US" b="0"/>
              <a:t>to </a:t>
            </a:r>
            <a:r>
              <a:rPr lang="en-US"/>
              <a:t>Tribal Statistical Program Verification maps, maintained by the Census Bureau</a:t>
            </a:r>
          </a:p>
          <a:p>
            <a:pPr marL="0" lvl="2"/>
            <a:r>
              <a:rPr lang="en-US"/>
              <a:t>- TSAP Verification maps can be found on </a:t>
            </a:r>
            <a:r>
              <a:rPr lang="en-US" b="0"/>
              <a:t>the </a:t>
            </a:r>
            <a:r>
              <a:rPr lang="en-US"/>
              <a:t>Census website at </a:t>
            </a:r>
            <a:r>
              <a:rPr lang="en-US" i="1"/>
              <a:t> </a:t>
            </a:r>
            <a:r>
              <a:rPr lang="en-US" u="sng">
                <a:hlinkClick r:id="rId3"/>
              </a:rPr>
              <a:t>https://www.census.gov/geographies/reference-maps/2010/geo/tsap-verification-maps.html</a:t>
            </a:r>
            <a:endParaRPr lang="en-US">
              <a:cs typeface="Calibri" panose="020F0502020204030204"/>
            </a:endParaRPr>
          </a:p>
          <a:p>
            <a:pPr marL="0" lvl="1"/>
            <a:r>
              <a:rPr lang="en-US"/>
              <a:t>- Each Regional Corporation has a folder containing subfolders for each Village in the Region</a:t>
            </a:r>
            <a:endParaRPr lang="en-US">
              <a:cs typeface="Calibri" panose="020F0502020204030204"/>
            </a:endParaRPr>
          </a:p>
          <a:p>
            <a:pPr marL="349415" indent="-349415">
              <a:buFont typeface="Arial,Sans-Serif" panose="020B0604020202020204" pitchFamily="34" charset="0"/>
              <a:buChar char="•"/>
            </a:pPr>
            <a:endParaRPr lang="en-US"/>
          </a:p>
          <a:p>
            <a:pPr>
              <a:buFont typeface="Arial" panose="020B0604020202020204" pitchFamily="34" charset="0"/>
              <a:buChar char="•"/>
            </a:pPr>
            <a:endParaRPr lang="en-US">
              <a:ea typeface="Calibri"/>
              <a:cs typeface="Calibri"/>
            </a:endParaRPr>
          </a:p>
          <a:p>
            <a:endParaRPr lang="en-US" b="0"/>
          </a:p>
        </p:txBody>
      </p:sp>
      <p:sp>
        <p:nvSpPr>
          <p:cNvPr id="4" name="Slide Number Placeholder 3"/>
          <p:cNvSpPr>
            <a:spLocks noGrp="1"/>
          </p:cNvSpPr>
          <p:nvPr>
            <p:ph type="sldNum" sz="quarter" idx="5"/>
          </p:nvPr>
        </p:nvSpPr>
        <p:spPr/>
        <p:txBody>
          <a:bodyPr/>
          <a:lstStyle/>
          <a:p>
            <a:fld id="{BAD51874-4030-4E0E-A2F5-405D4F9037E3}" type="slidenum">
              <a:rPr lang="en-US" smtClean="0"/>
              <a:t>13</a:t>
            </a:fld>
            <a:endParaRPr lang="en-US"/>
          </a:p>
        </p:txBody>
      </p:sp>
    </p:spTree>
    <p:extLst>
      <p:ext uri="{BB962C8B-B14F-4D97-AF65-F5344CB8AC3E}">
        <p14:creationId xmlns:p14="http://schemas.microsoft.com/office/powerpoint/2010/main" val="122212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AD51874-4030-4E0E-A2F5-405D4F9037E3}" type="slidenum">
              <a:rPr lang="en-US" smtClean="0"/>
              <a:t>14</a:t>
            </a:fld>
            <a:endParaRPr lang="en-US"/>
          </a:p>
        </p:txBody>
      </p:sp>
    </p:spTree>
    <p:extLst>
      <p:ext uri="{BB962C8B-B14F-4D97-AF65-F5344CB8AC3E}">
        <p14:creationId xmlns:p14="http://schemas.microsoft.com/office/powerpoint/2010/main" val="285870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ea typeface="Calibri"/>
              <a:cs typeface="Calibri"/>
            </a:endParaRPr>
          </a:p>
        </p:txBody>
      </p:sp>
      <p:sp>
        <p:nvSpPr>
          <p:cNvPr id="4" name="Slide Number Placeholder 3"/>
          <p:cNvSpPr>
            <a:spLocks noGrp="1"/>
          </p:cNvSpPr>
          <p:nvPr>
            <p:ph type="sldNum" sz="quarter" idx="5"/>
          </p:nvPr>
        </p:nvSpPr>
        <p:spPr/>
        <p:txBody>
          <a:bodyPr/>
          <a:lstStyle/>
          <a:p>
            <a:fld id="{BAD51874-4030-4E0E-A2F5-405D4F9037E3}" type="slidenum">
              <a:rPr lang="en-US" smtClean="0"/>
              <a:t>15</a:t>
            </a:fld>
            <a:endParaRPr lang="en-US"/>
          </a:p>
        </p:txBody>
      </p:sp>
    </p:spTree>
    <p:extLst>
      <p:ext uri="{BB962C8B-B14F-4D97-AF65-F5344CB8AC3E}">
        <p14:creationId xmlns:p14="http://schemas.microsoft.com/office/powerpoint/2010/main" val="3875282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a typeface="Calibri"/>
              <a:cs typeface="Calibri"/>
            </a:endParaRPr>
          </a:p>
        </p:txBody>
      </p:sp>
      <p:sp>
        <p:nvSpPr>
          <p:cNvPr id="4" name="Slide Number Placeholder 3"/>
          <p:cNvSpPr>
            <a:spLocks noGrp="1"/>
          </p:cNvSpPr>
          <p:nvPr>
            <p:ph type="sldNum" sz="quarter" idx="5"/>
          </p:nvPr>
        </p:nvSpPr>
        <p:spPr/>
        <p:txBody>
          <a:bodyPr/>
          <a:lstStyle/>
          <a:p>
            <a:fld id="{BAD51874-4030-4E0E-A2F5-405D4F9037E3}" type="slidenum">
              <a:rPr lang="en-US" smtClean="0"/>
              <a:t>16</a:t>
            </a:fld>
            <a:endParaRPr lang="en-US"/>
          </a:p>
        </p:txBody>
      </p:sp>
    </p:spTree>
    <p:extLst>
      <p:ext uri="{BB962C8B-B14F-4D97-AF65-F5344CB8AC3E}">
        <p14:creationId xmlns:p14="http://schemas.microsoft.com/office/powerpoint/2010/main" val="265176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ea typeface="Calibri"/>
                <a:cs typeface="Calibri"/>
              </a:rPr>
              <a:t>This is the TSAP for the entire Doyon Region</a:t>
            </a:r>
          </a:p>
          <a:p>
            <a:endParaRPr lang="en-US" sz="1100">
              <a:ea typeface="Calibri"/>
              <a:cs typeface="Calibri"/>
            </a:endParaRPr>
          </a:p>
          <a:p>
            <a:r>
              <a:rPr lang="en-US" sz="1100">
                <a:ea typeface="Calibri"/>
                <a:cs typeface="Calibri"/>
              </a:rPr>
              <a:t>The red dot represents Nulato's location within the Doyon region on the map</a:t>
            </a:r>
          </a:p>
        </p:txBody>
      </p:sp>
      <p:sp>
        <p:nvSpPr>
          <p:cNvPr id="4" name="Slide Number Placeholder 3"/>
          <p:cNvSpPr>
            <a:spLocks noGrp="1"/>
          </p:cNvSpPr>
          <p:nvPr>
            <p:ph type="sldNum" sz="quarter" idx="5"/>
          </p:nvPr>
        </p:nvSpPr>
        <p:spPr/>
        <p:txBody>
          <a:bodyPr/>
          <a:lstStyle/>
          <a:p>
            <a:fld id="{BAD51874-4030-4E0E-A2F5-405D4F9037E3}" type="slidenum">
              <a:rPr lang="en-US" smtClean="0"/>
              <a:t>17</a:t>
            </a:fld>
            <a:endParaRPr lang="en-US"/>
          </a:p>
        </p:txBody>
      </p:sp>
    </p:spTree>
    <p:extLst>
      <p:ext uri="{BB962C8B-B14F-4D97-AF65-F5344CB8AC3E}">
        <p14:creationId xmlns:p14="http://schemas.microsoft.com/office/powerpoint/2010/main" val="506406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ea typeface="Calibri"/>
              <a:cs typeface="Calibri"/>
            </a:endParaRPr>
          </a:p>
        </p:txBody>
      </p:sp>
      <p:sp>
        <p:nvSpPr>
          <p:cNvPr id="4" name="Slide Number Placeholder 3"/>
          <p:cNvSpPr>
            <a:spLocks noGrp="1"/>
          </p:cNvSpPr>
          <p:nvPr>
            <p:ph type="sldNum" sz="quarter" idx="5"/>
          </p:nvPr>
        </p:nvSpPr>
        <p:spPr/>
        <p:txBody>
          <a:bodyPr/>
          <a:lstStyle/>
          <a:p>
            <a:fld id="{BAD51874-4030-4E0E-A2F5-405D4F9037E3}" type="slidenum">
              <a:rPr lang="en-US" smtClean="0"/>
              <a:t>18</a:t>
            </a:fld>
            <a:endParaRPr lang="en-US"/>
          </a:p>
        </p:txBody>
      </p:sp>
    </p:spTree>
    <p:extLst>
      <p:ext uri="{BB962C8B-B14F-4D97-AF65-F5344CB8AC3E}">
        <p14:creationId xmlns:p14="http://schemas.microsoft.com/office/powerpoint/2010/main" val="147537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r>
              <a:rPr lang="en-US" dirty="0"/>
              <a:t>At the Census Block level, the full map can be difficult to interpret, but as you Zoom in it becomes easier to identify the jurisdictional boundaries of a Village.</a:t>
            </a:r>
            <a:endParaRPr lang="en-US" altLang="en-US" sz="1100" dirty="0">
              <a:ea typeface="Calibri"/>
              <a:cs typeface="Calibri"/>
            </a:endParaRPr>
          </a:p>
        </p:txBody>
      </p:sp>
      <p:sp>
        <p:nvSpPr>
          <p:cNvPr id="4" name="Slide Number Placeholder 3"/>
          <p:cNvSpPr>
            <a:spLocks noGrp="1"/>
          </p:cNvSpPr>
          <p:nvPr>
            <p:ph type="sldNum" sz="quarter" idx="5"/>
          </p:nvPr>
        </p:nvSpPr>
        <p:spPr/>
        <p:txBody>
          <a:bodyPr/>
          <a:lstStyle/>
          <a:p>
            <a:fld id="{BAD51874-4030-4E0E-A2F5-405D4F9037E3}" type="slidenum">
              <a:rPr lang="en-US" smtClean="0"/>
              <a:t>19</a:t>
            </a:fld>
            <a:endParaRPr lang="en-US"/>
          </a:p>
        </p:txBody>
      </p:sp>
    </p:spTree>
    <p:extLst>
      <p:ext uri="{BB962C8B-B14F-4D97-AF65-F5344CB8AC3E}">
        <p14:creationId xmlns:p14="http://schemas.microsoft.com/office/powerpoint/2010/main" val="153838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BAD51874-4030-4E0E-A2F5-405D4F9037E3}" type="slidenum">
              <a:rPr lang="en-US" smtClean="0"/>
              <a:t>2</a:t>
            </a:fld>
            <a:endParaRPr lang="en-US"/>
          </a:p>
        </p:txBody>
      </p:sp>
    </p:spTree>
    <p:extLst>
      <p:ext uri="{BB962C8B-B14F-4D97-AF65-F5344CB8AC3E}">
        <p14:creationId xmlns:p14="http://schemas.microsoft.com/office/powerpoint/2010/main" val="2892787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ea typeface="Calibri"/>
              <a:cs typeface="Calibri"/>
            </a:endParaRPr>
          </a:p>
        </p:txBody>
      </p:sp>
      <p:sp>
        <p:nvSpPr>
          <p:cNvPr id="4" name="Slide Number Placeholder 3"/>
          <p:cNvSpPr>
            <a:spLocks noGrp="1"/>
          </p:cNvSpPr>
          <p:nvPr>
            <p:ph type="sldNum" sz="quarter" idx="5"/>
          </p:nvPr>
        </p:nvSpPr>
        <p:spPr/>
        <p:txBody>
          <a:bodyPr/>
          <a:lstStyle/>
          <a:p>
            <a:fld id="{BAD51874-4030-4E0E-A2F5-405D4F9037E3}" type="slidenum">
              <a:rPr lang="en-US" smtClean="0"/>
              <a:t>20</a:t>
            </a:fld>
            <a:endParaRPr lang="en-US"/>
          </a:p>
        </p:txBody>
      </p:sp>
    </p:spTree>
    <p:extLst>
      <p:ext uri="{BB962C8B-B14F-4D97-AF65-F5344CB8AC3E}">
        <p14:creationId xmlns:p14="http://schemas.microsoft.com/office/powerpoint/2010/main" val="2863451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7066" lvl="2">
              <a:defRPr/>
            </a:pPr>
            <a:endParaRPr lang="en-US" sz="1000">
              <a:cs typeface="Calibri" panose="020F0502020204030204"/>
            </a:endParaRPr>
          </a:p>
        </p:txBody>
      </p:sp>
      <p:sp>
        <p:nvSpPr>
          <p:cNvPr id="4" name="Slide Number Placeholder 3"/>
          <p:cNvSpPr>
            <a:spLocks noGrp="1"/>
          </p:cNvSpPr>
          <p:nvPr>
            <p:ph type="sldNum" sz="quarter" idx="5"/>
          </p:nvPr>
        </p:nvSpPr>
        <p:spPr/>
        <p:txBody>
          <a:bodyPr/>
          <a:lstStyle/>
          <a:p>
            <a:pPr defTabSz="465887">
              <a:defRPr/>
            </a:pPr>
            <a:fld id="{8D533508-7AB7-4AB0-906C-C84607D8DBC9}" type="slidenum">
              <a:rPr lang="en-US">
                <a:solidFill>
                  <a:prstClr val="black"/>
                </a:solidFill>
                <a:latin typeface="Calibri" panose="020F0502020204030204"/>
              </a:rPr>
              <a:pPr defTabSz="465887">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56163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000" dirty="0">
              <a:cs typeface="Calibri" panose="020F0502020204030204"/>
            </a:endParaRPr>
          </a:p>
        </p:txBody>
      </p:sp>
      <p:sp>
        <p:nvSpPr>
          <p:cNvPr id="4" name="Slide Number Placeholder 3"/>
          <p:cNvSpPr>
            <a:spLocks noGrp="1"/>
          </p:cNvSpPr>
          <p:nvPr>
            <p:ph type="sldNum" sz="quarter" idx="5"/>
          </p:nvPr>
        </p:nvSpPr>
        <p:spPr/>
        <p:txBody>
          <a:bodyPr/>
          <a:lstStyle/>
          <a:p>
            <a:pPr defTabSz="465887">
              <a:defRPr/>
            </a:pPr>
            <a:fld id="{8D533508-7AB7-4AB0-906C-C84607D8DBC9}" type="slidenum">
              <a:rPr lang="en-US">
                <a:solidFill>
                  <a:prstClr val="black"/>
                </a:solidFill>
                <a:latin typeface="Calibri" panose="020F0502020204030204"/>
              </a:rPr>
              <a:pPr defTabSz="465887">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660459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a typeface="Calibri"/>
              <a:cs typeface="Calibri"/>
            </a:endParaRPr>
          </a:p>
        </p:txBody>
      </p:sp>
      <p:sp>
        <p:nvSpPr>
          <p:cNvPr id="4" name="Slide Number Placeholder 3"/>
          <p:cNvSpPr>
            <a:spLocks noGrp="1"/>
          </p:cNvSpPr>
          <p:nvPr>
            <p:ph type="sldNum" sz="quarter" idx="5"/>
          </p:nvPr>
        </p:nvSpPr>
        <p:spPr/>
        <p:txBody>
          <a:bodyPr/>
          <a:lstStyle/>
          <a:p>
            <a:fld id="{BAD51874-4030-4E0E-A2F5-405D4F9037E3}" type="slidenum">
              <a:rPr lang="en-US" smtClean="0"/>
              <a:t>23</a:t>
            </a:fld>
            <a:endParaRPr lang="en-US"/>
          </a:p>
        </p:txBody>
      </p:sp>
    </p:spTree>
    <p:extLst>
      <p:ext uri="{BB962C8B-B14F-4D97-AF65-F5344CB8AC3E}">
        <p14:creationId xmlns:p14="http://schemas.microsoft.com/office/powerpoint/2010/main" val="388065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BAD51874-4030-4E0E-A2F5-405D4F9037E3}" type="slidenum">
              <a:rPr lang="en-US" smtClean="0"/>
              <a:t>3</a:t>
            </a:fld>
            <a:endParaRPr lang="en-US"/>
          </a:p>
        </p:txBody>
      </p:sp>
    </p:spTree>
    <p:extLst>
      <p:ext uri="{BB962C8B-B14F-4D97-AF65-F5344CB8AC3E}">
        <p14:creationId xmlns:p14="http://schemas.microsoft.com/office/powerpoint/2010/main" val="348450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endParaRPr lang="en-US" altLang="en-US" sz="1100">
              <a:cs typeface="Calibri"/>
            </a:endParaRPr>
          </a:p>
          <a:p>
            <a:endParaRPr lang="en-US" sz="1100"/>
          </a:p>
        </p:txBody>
      </p:sp>
      <p:sp>
        <p:nvSpPr>
          <p:cNvPr id="4" name="Slide Number Placeholder 3"/>
          <p:cNvSpPr>
            <a:spLocks noGrp="1"/>
          </p:cNvSpPr>
          <p:nvPr>
            <p:ph type="sldNum" sz="quarter" idx="5"/>
          </p:nvPr>
        </p:nvSpPr>
        <p:spPr/>
        <p:txBody>
          <a:bodyPr/>
          <a:lstStyle/>
          <a:p>
            <a:fld id="{BAD51874-4030-4E0E-A2F5-405D4F9037E3}" type="slidenum">
              <a:rPr lang="en-US" smtClean="0"/>
              <a:t>4</a:t>
            </a:fld>
            <a:endParaRPr lang="en-US"/>
          </a:p>
        </p:txBody>
      </p:sp>
    </p:spTree>
    <p:extLst>
      <p:ext uri="{BB962C8B-B14F-4D97-AF65-F5344CB8AC3E}">
        <p14:creationId xmlns:p14="http://schemas.microsoft.com/office/powerpoint/2010/main" val="249790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endParaRPr lang="en-US" altLang="en-US" sz="1100">
              <a:cs typeface="Calibri"/>
            </a:endParaRPr>
          </a:p>
          <a:p>
            <a:endParaRPr lang="en-US" sz="1100"/>
          </a:p>
        </p:txBody>
      </p:sp>
      <p:sp>
        <p:nvSpPr>
          <p:cNvPr id="4" name="Slide Number Placeholder 3"/>
          <p:cNvSpPr>
            <a:spLocks noGrp="1"/>
          </p:cNvSpPr>
          <p:nvPr>
            <p:ph type="sldNum" sz="quarter" idx="5"/>
          </p:nvPr>
        </p:nvSpPr>
        <p:spPr/>
        <p:txBody>
          <a:bodyPr/>
          <a:lstStyle/>
          <a:p>
            <a:fld id="{BAD51874-4030-4E0E-A2F5-405D4F9037E3}" type="slidenum">
              <a:rPr lang="en-US" smtClean="0"/>
              <a:t>5</a:t>
            </a:fld>
            <a:endParaRPr lang="en-US"/>
          </a:p>
        </p:txBody>
      </p:sp>
    </p:spTree>
    <p:extLst>
      <p:ext uri="{BB962C8B-B14F-4D97-AF65-F5344CB8AC3E}">
        <p14:creationId xmlns:p14="http://schemas.microsoft.com/office/powerpoint/2010/main" val="58380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Arial" panose="020B0604020202020204" pitchFamily="34" charset="0"/>
              <a:buChar char="•"/>
            </a:pPr>
            <a:endParaRPr lang="en-US" altLang="en-US" sz="1100">
              <a:cs typeface="Calibri"/>
            </a:endParaRPr>
          </a:p>
          <a:p>
            <a:endParaRPr lang="en-US" sz="1100"/>
          </a:p>
        </p:txBody>
      </p:sp>
      <p:sp>
        <p:nvSpPr>
          <p:cNvPr id="4" name="Slide Number Placeholder 3"/>
          <p:cNvSpPr>
            <a:spLocks noGrp="1"/>
          </p:cNvSpPr>
          <p:nvPr>
            <p:ph type="sldNum" sz="quarter" idx="5"/>
          </p:nvPr>
        </p:nvSpPr>
        <p:spPr/>
        <p:txBody>
          <a:bodyPr/>
          <a:lstStyle/>
          <a:p>
            <a:fld id="{BAD51874-4030-4E0E-A2F5-405D4F9037E3}" type="slidenum">
              <a:rPr lang="en-US" smtClean="0"/>
              <a:t>6</a:t>
            </a:fld>
            <a:endParaRPr lang="en-US"/>
          </a:p>
        </p:txBody>
      </p:sp>
    </p:spTree>
    <p:extLst>
      <p:ext uri="{BB962C8B-B14F-4D97-AF65-F5344CB8AC3E}">
        <p14:creationId xmlns:p14="http://schemas.microsoft.com/office/powerpoint/2010/main" val="3600993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100" dirty="0"/>
          </a:p>
        </p:txBody>
      </p:sp>
      <p:sp>
        <p:nvSpPr>
          <p:cNvPr id="4" name="Slide Number Placeholder 3"/>
          <p:cNvSpPr>
            <a:spLocks noGrp="1"/>
          </p:cNvSpPr>
          <p:nvPr>
            <p:ph type="sldNum" sz="quarter" idx="5"/>
          </p:nvPr>
        </p:nvSpPr>
        <p:spPr/>
        <p:txBody>
          <a:bodyPr/>
          <a:lstStyle/>
          <a:p>
            <a:fld id="{BAD51874-4030-4E0E-A2F5-405D4F9037E3}" type="slidenum">
              <a:rPr lang="en-US" smtClean="0"/>
              <a:t>7</a:t>
            </a:fld>
            <a:endParaRPr lang="en-US"/>
          </a:p>
        </p:txBody>
      </p:sp>
    </p:spTree>
    <p:extLst>
      <p:ext uri="{BB962C8B-B14F-4D97-AF65-F5344CB8AC3E}">
        <p14:creationId xmlns:p14="http://schemas.microsoft.com/office/powerpoint/2010/main" val="2907081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100" dirty="0"/>
          </a:p>
          <a:p>
            <a:pPr fontAlgn="t"/>
            <a:endParaRPr lang="en-US" sz="1100" dirty="0"/>
          </a:p>
          <a:p>
            <a:pPr fontAlgn="t"/>
            <a:endParaRPr lang="en-US" sz="1100" dirty="0"/>
          </a:p>
          <a:p>
            <a:endParaRPr lang="en-US" sz="1100" dirty="0"/>
          </a:p>
        </p:txBody>
      </p:sp>
      <p:sp>
        <p:nvSpPr>
          <p:cNvPr id="4" name="Slide Number Placeholder 3"/>
          <p:cNvSpPr>
            <a:spLocks noGrp="1"/>
          </p:cNvSpPr>
          <p:nvPr>
            <p:ph type="sldNum" sz="quarter" idx="5"/>
          </p:nvPr>
        </p:nvSpPr>
        <p:spPr/>
        <p:txBody>
          <a:bodyPr/>
          <a:lstStyle/>
          <a:p>
            <a:fld id="{BAD51874-4030-4E0E-A2F5-405D4F9037E3}" type="slidenum">
              <a:rPr lang="en-US" smtClean="0"/>
              <a:t>8</a:t>
            </a:fld>
            <a:endParaRPr lang="en-US"/>
          </a:p>
        </p:txBody>
      </p:sp>
    </p:spTree>
    <p:extLst>
      <p:ext uri="{BB962C8B-B14F-4D97-AF65-F5344CB8AC3E}">
        <p14:creationId xmlns:p14="http://schemas.microsoft.com/office/powerpoint/2010/main" val="11402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100" dirty="0"/>
          </a:p>
          <a:p>
            <a:pPr fontAlgn="t"/>
            <a:endParaRPr lang="en-US" sz="1100" dirty="0"/>
          </a:p>
          <a:p>
            <a:pPr fontAlgn="t"/>
            <a:endParaRPr lang="en-US" sz="1100" dirty="0"/>
          </a:p>
          <a:p>
            <a:endParaRPr lang="en-US" sz="1100" dirty="0"/>
          </a:p>
        </p:txBody>
      </p:sp>
      <p:sp>
        <p:nvSpPr>
          <p:cNvPr id="4" name="Slide Number Placeholder 3"/>
          <p:cNvSpPr>
            <a:spLocks noGrp="1"/>
          </p:cNvSpPr>
          <p:nvPr>
            <p:ph type="sldNum" sz="quarter" idx="5"/>
          </p:nvPr>
        </p:nvSpPr>
        <p:spPr/>
        <p:txBody>
          <a:bodyPr/>
          <a:lstStyle/>
          <a:p>
            <a:fld id="{BAD51874-4030-4E0E-A2F5-405D4F9037E3}" type="slidenum">
              <a:rPr lang="en-US" smtClean="0"/>
              <a:t>9</a:t>
            </a:fld>
            <a:endParaRPr lang="en-US"/>
          </a:p>
        </p:txBody>
      </p:sp>
    </p:spTree>
    <p:extLst>
      <p:ext uri="{BB962C8B-B14F-4D97-AF65-F5344CB8AC3E}">
        <p14:creationId xmlns:p14="http://schemas.microsoft.com/office/powerpoint/2010/main" val="392392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6FF566-9C6D-4A8A-A6C5-D571B013D6FA}"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310416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FF566-9C6D-4A8A-A6C5-D571B013D6FA}"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92239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FF566-9C6D-4A8A-A6C5-D571B013D6FA}"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71539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FF566-9C6D-4A8A-A6C5-D571B013D6FA}"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423293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6FF566-9C6D-4A8A-A6C5-D571B013D6FA}"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304774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6FF566-9C6D-4A8A-A6C5-D571B013D6FA}"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318553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FF566-9C6D-4A8A-A6C5-D571B013D6FA}"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102649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6FF566-9C6D-4A8A-A6C5-D571B013D6FA}"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110374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FF566-9C6D-4A8A-A6C5-D571B013D6FA}"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17224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6FF566-9C6D-4A8A-A6C5-D571B013D6FA}"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323097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6FF566-9C6D-4A8A-A6C5-D571B013D6FA}"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B6F64-A832-4502-BD18-7DAB788C9C9B}" type="slidenum">
              <a:rPr lang="en-US" smtClean="0"/>
              <a:t>‹#›</a:t>
            </a:fld>
            <a:endParaRPr lang="en-US"/>
          </a:p>
        </p:txBody>
      </p:sp>
    </p:spTree>
    <p:extLst>
      <p:ext uri="{BB962C8B-B14F-4D97-AF65-F5344CB8AC3E}">
        <p14:creationId xmlns:p14="http://schemas.microsoft.com/office/powerpoint/2010/main" val="374683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FF566-9C6D-4A8A-A6C5-D571B013D6FA}" type="datetimeFigureOut">
              <a:rPr lang="en-US" smtClean="0"/>
              <a:t>8/3/2022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B6F64-A832-4502-BD18-7DAB788C9C9B}" type="slidenum">
              <a:rPr lang="en-US" smtClean="0"/>
              <a:t>‹#›</a:t>
            </a:fld>
            <a:endParaRPr lang="en-US"/>
          </a:p>
        </p:txBody>
      </p:sp>
    </p:spTree>
    <p:extLst>
      <p:ext uri="{BB962C8B-B14F-4D97-AF65-F5344CB8AC3E}">
        <p14:creationId xmlns:p14="http://schemas.microsoft.com/office/powerpoint/2010/main" val="990911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tribaljustice@anjc.net"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E529BF-C7AD-87E5-29D5-2D821648A34D}"/>
              </a:ext>
            </a:extLst>
          </p:cNvPr>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2F1A71C-78F0-4E0C-A734-7AF77990FB62}"/>
              </a:ext>
            </a:extLst>
          </p:cNvPr>
          <p:cNvSpPr>
            <a:spLocks noGrp="1"/>
          </p:cNvSpPr>
          <p:nvPr>
            <p:ph type="ctrTitle"/>
          </p:nvPr>
        </p:nvSpPr>
        <p:spPr>
          <a:xfrm>
            <a:off x="-3295" y="120827"/>
            <a:ext cx="9154065" cy="2286703"/>
          </a:xfrm>
        </p:spPr>
        <p:txBody>
          <a:bodyPr>
            <a:noAutofit/>
          </a:bodyPr>
          <a:lstStyle/>
          <a:p>
            <a:pPr lvl="1" algn="ctr"/>
            <a:r>
              <a:rPr lang="en-US" sz="4400" b="1">
                <a:latin typeface="Arial"/>
                <a:cs typeface="Arial"/>
              </a:rPr>
              <a:t>The Violence Against Women Act 2022 Reauthorization </a:t>
            </a:r>
            <a:endParaRPr lang="en-US" sz="4400" b="1">
              <a:solidFill>
                <a:srgbClr val="000000"/>
              </a:solidFill>
              <a:latin typeface="Arial"/>
              <a:cs typeface="Arial"/>
            </a:endParaRPr>
          </a:p>
        </p:txBody>
      </p:sp>
      <p:sp>
        <p:nvSpPr>
          <p:cNvPr id="3" name="Subtitle 2">
            <a:extLst>
              <a:ext uri="{FF2B5EF4-FFF2-40B4-BE49-F238E27FC236}">
                <a16:creationId xmlns:a16="http://schemas.microsoft.com/office/drawing/2014/main" id="{0E7D843E-3262-435A-A7E6-AE5FB692D24B}"/>
              </a:ext>
            </a:extLst>
          </p:cNvPr>
          <p:cNvSpPr>
            <a:spLocks noGrp="1"/>
          </p:cNvSpPr>
          <p:nvPr>
            <p:ph type="subTitle" idx="1"/>
          </p:nvPr>
        </p:nvSpPr>
        <p:spPr>
          <a:xfrm>
            <a:off x="1337812" y="4890127"/>
            <a:ext cx="6400800" cy="1570562"/>
          </a:xfrm>
        </p:spPr>
        <p:txBody>
          <a:bodyPr vert="horz" lIns="91440" tIns="45720" rIns="91440" bIns="45720" rtlCol="0" anchor="t">
            <a:noAutofit/>
          </a:bodyPr>
          <a:lstStyle/>
          <a:p>
            <a:r>
              <a:rPr lang="en-US" sz="2000" kern="0">
                <a:latin typeface="Arial"/>
                <a:cs typeface="Arial"/>
              </a:rPr>
              <a:t>Alex Cleghorn</a:t>
            </a:r>
            <a:endParaRPr lang="en-US"/>
          </a:p>
          <a:p>
            <a:r>
              <a:rPr lang="en-US" sz="2000" kern="0">
                <a:latin typeface="Arial"/>
                <a:cs typeface="Arial"/>
              </a:rPr>
              <a:t>Sr. Legal and Policy Director</a:t>
            </a:r>
          </a:p>
        </p:txBody>
      </p:sp>
      <p:pic>
        <p:nvPicPr>
          <p:cNvPr id="13" name="Picture 12" descr="Logo&#10;&#10;Description automatically generated">
            <a:extLst>
              <a:ext uri="{FF2B5EF4-FFF2-40B4-BE49-F238E27FC236}">
                <a16:creationId xmlns:a16="http://schemas.microsoft.com/office/drawing/2014/main" id="{00EFECC6-B2A1-4C07-8BA5-729CA6B992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80" y="6017739"/>
            <a:ext cx="2296065" cy="796026"/>
          </a:xfrm>
          <a:prstGeom prst="rect">
            <a:avLst/>
          </a:prstGeom>
          <a:ln>
            <a:noFill/>
          </a:ln>
          <a:effectLst>
            <a:outerShdw blurRad="292100" dist="139700" dir="2700000" algn="tl" rotWithShape="0">
              <a:srgbClr val="333333">
                <a:alpha val="65000"/>
              </a:srgbClr>
            </a:outerShdw>
          </a:effectLst>
        </p:spPr>
      </p:pic>
      <p:pic>
        <p:nvPicPr>
          <p:cNvPr id="15" name="Content Placeholder 4" descr="A picture containing text, dark, device&#10;&#10;Description automatically generated">
            <a:extLst>
              <a:ext uri="{FF2B5EF4-FFF2-40B4-BE49-F238E27FC236}">
                <a16:creationId xmlns:a16="http://schemas.microsoft.com/office/drawing/2014/main" id="{303DDEAC-2F44-49A6-8771-113F58019E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947139" y="6061908"/>
            <a:ext cx="2007080" cy="791779"/>
          </a:xfrm>
          <a:prstGeom prst="rect">
            <a:avLst/>
          </a:prstGeom>
          <a:ln>
            <a:noFill/>
          </a:ln>
          <a:effectLst>
            <a:outerShdw blurRad="292100" dist="139700" dir="2700000" algn="tl" rotWithShape="0">
              <a:srgbClr val="333333">
                <a:alpha val="65000"/>
              </a:srgbClr>
            </a:outerShdw>
          </a:effectLst>
        </p:spPr>
      </p:pic>
      <p:pic>
        <p:nvPicPr>
          <p:cNvPr id="4" name="Picture 4" descr="Text, letter&#10;&#10;Description automatically generated">
            <a:extLst>
              <a:ext uri="{FF2B5EF4-FFF2-40B4-BE49-F238E27FC236}">
                <a16:creationId xmlns:a16="http://schemas.microsoft.com/office/drawing/2014/main" id="{DA882021-F752-4444-9E38-E9DB3DBFD831}"/>
              </a:ext>
            </a:extLst>
          </p:cNvPr>
          <p:cNvPicPr>
            <a:picLocks noChangeAspect="1"/>
          </p:cNvPicPr>
          <p:nvPr/>
        </p:nvPicPr>
        <p:blipFill>
          <a:blip r:embed="rId5"/>
          <a:stretch>
            <a:fillRect/>
          </a:stretch>
        </p:blipFill>
        <p:spPr>
          <a:xfrm>
            <a:off x="1812503" y="2193778"/>
            <a:ext cx="5518993" cy="2933983"/>
          </a:xfrm>
          <a:prstGeom prst="rect">
            <a:avLst/>
          </a:prstGeom>
          <a:effectLst>
            <a:softEdge rad="317500"/>
          </a:effectLst>
        </p:spPr>
      </p:pic>
      <p:sp>
        <p:nvSpPr>
          <p:cNvPr id="7" name="Slide Number Placeholder 6">
            <a:extLst>
              <a:ext uri="{FF2B5EF4-FFF2-40B4-BE49-F238E27FC236}">
                <a16:creationId xmlns:a16="http://schemas.microsoft.com/office/drawing/2014/main" id="{D04C6D28-5519-4F59-9709-C7F0B79172E3}"/>
              </a:ext>
            </a:extLst>
          </p:cNvPr>
          <p:cNvSpPr>
            <a:spLocks noGrp="1"/>
          </p:cNvSpPr>
          <p:nvPr>
            <p:ph type="sldNum" sz="quarter" idx="12"/>
          </p:nvPr>
        </p:nvSpPr>
        <p:spPr/>
        <p:txBody>
          <a:bodyPr/>
          <a:lstStyle/>
          <a:p>
            <a:fld id="{C0F28DCD-8DA5-4B9D-AD11-4A90A806AC6F}" type="slidenum">
              <a:rPr lang="en-US" smtClean="0"/>
              <a:t>1</a:t>
            </a:fld>
            <a:endParaRPr lang="en-US"/>
          </a:p>
        </p:txBody>
      </p:sp>
    </p:spTree>
    <p:extLst>
      <p:ext uri="{BB962C8B-B14F-4D97-AF65-F5344CB8AC3E}">
        <p14:creationId xmlns:p14="http://schemas.microsoft.com/office/powerpoint/2010/main" val="259255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749" y="799276"/>
            <a:ext cx="7896225" cy="1895475"/>
          </a:xfrm>
        </p:spPr>
        <p:txBody>
          <a:bodyPr>
            <a:normAutofit/>
          </a:bodyPr>
          <a:lstStyle/>
          <a:p>
            <a:r>
              <a:rPr lang="en-US" sz="3600" b="1">
                <a:cs typeface="Calibri Light"/>
              </a:rPr>
              <a:t>VAWA 2022, Subtitle B-- </a:t>
            </a:r>
            <a:br>
              <a:rPr lang="en-US" sz="3600" b="1">
                <a:cs typeface="Calibri Light"/>
              </a:rPr>
            </a:br>
            <a:r>
              <a:rPr lang="en-US" sz="3600" b="1">
                <a:cs typeface="Calibri Light"/>
              </a:rPr>
              <a:t>Alaska</a:t>
            </a:r>
            <a:r>
              <a:rPr lang="en-US" sz="3600" b="1"/>
              <a:t> Tribal Public Safety Empowerment</a:t>
            </a:r>
            <a:br>
              <a:rPr lang="en-US" sz="3600" b="1"/>
            </a:br>
            <a:endParaRPr lang="en-US" sz="3600" b="1">
              <a:cs typeface="Calibri Light"/>
            </a:endParaRPr>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pic>
        <p:nvPicPr>
          <p:cNvPr id="3" name="Picture 3" descr="Text&#10;&#10;Description automatically generated">
            <a:extLst>
              <a:ext uri="{FF2B5EF4-FFF2-40B4-BE49-F238E27FC236}">
                <a16:creationId xmlns:a16="http://schemas.microsoft.com/office/drawing/2014/main" id="{1186FE27-2F33-26AB-8A21-C3F2BC69E71F}"/>
              </a:ext>
            </a:extLst>
          </p:cNvPr>
          <p:cNvPicPr>
            <a:picLocks noChangeAspect="1"/>
          </p:cNvPicPr>
          <p:nvPr/>
        </p:nvPicPr>
        <p:blipFill>
          <a:blip r:embed="rId5"/>
          <a:stretch>
            <a:fillRect/>
          </a:stretch>
        </p:blipFill>
        <p:spPr>
          <a:xfrm>
            <a:off x="302821" y="2306323"/>
            <a:ext cx="8576457" cy="1890205"/>
          </a:xfrm>
          <a:prstGeom prst="rect">
            <a:avLst/>
          </a:prstGeom>
        </p:spPr>
      </p:pic>
      <p:cxnSp>
        <p:nvCxnSpPr>
          <p:cNvPr id="4" name="Straight Arrow Connector 3">
            <a:extLst>
              <a:ext uri="{FF2B5EF4-FFF2-40B4-BE49-F238E27FC236}">
                <a16:creationId xmlns:a16="http://schemas.microsoft.com/office/drawing/2014/main" id="{35D6B217-4C50-76DF-B3D7-6C2E04EFAA79}"/>
              </a:ext>
            </a:extLst>
          </p:cNvPr>
          <p:cNvCxnSpPr/>
          <p:nvPr/>
        </p:nvCxnSpPr>
        <p:spPr>
          <a:xfrm>
            <a:off x="5712773" y="3693101"/>
            <a:ext cx="1276596" cy="0"/>
          </a:xfrm>
          <a:prstGeom prst="straightConnector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13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902"/>
            <a:ext cx="8229600" cy="1143000"/>
          </a:xfrm>
        </p:spPr>
        <p:txBody>
          <a:bodyPr>
            <a:normAutofit/>
          </a:bodyPr>
          <a:lstStyle/>
          <a:p>
            <a:r>
              <a:rPr lang="en-US" sz="3600" b="1" dirty="0">
                <a:ea typeface="+mj-lt"/>
                <a:cs typeface="+mj-lt"/>
              </a:rPr>
              <a:t>VAWA 2022, Subtitle B-- </a:t>
            </a:r>
            <a:br>
              <a:rPr lang="en-US" sz="3600" b="1" dirty="0">
                <a:ea typeface="+mj-lt"/>
                <a:cs typeface="+mj-lt"/>
              </a:rPr>
            </a:br>
            <a:r>
              <a:rPr lang="en-US" sz="3600" b="1" dirty="0">
                <a:ea typeface="+mj-lt"/>
                <a:cs typeface="+mj-lt"/>
              </a:rPr>
              <a:t>Alaska Tribal Public Safety Empowerment</a:t>
            </a:r>
            <a:endParaRPr lang="en-US" dirty="0">
              <a:ea typeface="+mj-lt"/>
              <a:cs typeface="+mj-lt"/>
            </a:endParaRPr>
          </a:p>
        </p:txBody>
      </p:sp>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8" name="Content Placeholder 6">
            <a:extLst>
              <a:ext uri="{FF2B5EF4-FFF2-40B4-BE49-F238E27FC236}">
                <a16:creationId xmlns:a16="http://schemas.microsoft.com/office/drawing/2014/main" id="{1BE8EC00-E472-4EB8-A524-F0BF803A4564}"/>
              </a:ext>
            </a:extLst>
          </p:cNvPr>
          <p:cNvSpPr txBox="1">
            <a:spLocks/>
          </p:cNvSpPr>
          <p:nvPr/>
        </p:nvSpPr>
        <p:spPr>
          <a:xfrm>
            <a:off x="282414" y="1476524"/>
            <a:ext cx="8581860" cy="391160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3700" b="1">
              <a:cs typeface="Calibri"/>
            </a:endParaRPr>
          </a:p>
          <a:p>
            <a:pPr marL="457200" lvl="1" indent="0">
              <a:buNone/>
            </a:pPr>
            <a:endParaRPr lang="en-US" sz="2200"/>
          </a:p>
          <a:p>
            <a:pPr marL="0" indent="0">
              <a:buFont typeface="Arial" panose="020B0604020202020204" pitchFamily="34" charset="0"/>
              <a:buNone/>
            </a:pPr>
            <a:endParaRPr lang="en-US" sz="2600"/>
          </a:p>
        </p:txBody>
      </p:sp>
      <p:pic>
        <p:nvPicPr>
          <p:cNvPr id="3" name="Picture 3" descr="Text&#10;&#10;Description automatically generated">
            <a:extLst>
              <a:ext uri="{FF2B5EF4-FFF2-40B4-BE49-F238E27FC236}">
                <a16:creationId xmlns:a16="http://schemas.microsoft.com/office/drawing/2014/main" id="{41492CF8-71E7-5508-57F1-44446C5B2691}"/>
              </a:ext>
            </a:extLst>
          </p:cNvPr>
          <p:cNvPicPr>
            <a:picLocks noChangeAspect="1"/>
          </p:cNvPicPr>
          <p:nvPr/>
        </p:nvPicPr>
        <p:blipFill>
          <a:blip r:embed="rId5"/>
          <a:stretch>
            <a:fillRect/>
          </a:stretch>
        </p:blipFill>
        <p:spPr>
          <a:xfrm>
            <a:off x="600075" y="2914825"/>
            <a:ext cx="7724775" cy="1714149"/>
          </a:xfrm>
          <a:prstGeom prst="rect">
            <a:avLst/>
          </a:prstGeom>
        </p:spPr>
      </p:pic>
      <p:pic>
        <p:nvPicPr>
          <p:cNvPr id="4" name="Picture 4">
            <a:extLst>
              <a:ext uri="{FF2B5EF4-FFF2-40B4-BE49-F238E27FC236}">
                <a16:creationId xmlns:a16="http://schemas.microsoft.com/office/drawing/2014/main" id="{C7CBD15D-FD49-319B-0A82-C672BD773CDF}"/>
              </a:ext>
            </a:extLst>
          </p:cNvPr>
          <p:cNvPicPr>
            <a:picLocks noChangeAspect="1"/>
          </p:cNvPicPr>
          <p:nvPr/>
        </p:nvPicPr>
        <p:blipFill>
          <a:blip r:embed="rId6"/>
          <a:stretch>
            <a:fillRect/>
          </a:stretch>
        </p:blipFill>
        <p:spPr>
          <a:xfrm>
            <a:off x="600075" y="2329080"/>
            <a:ext cx="5876925" cy="371040"/>
          </a:xfrm>
          <a:prstGeom prst="rect">
            <a:avLst/>
          </a:prstGeom>
        </p:spPr>
      </p:pic>
    </p:spTree>
    <p:extLst>
      <p:ext uri="{BB962C8B-B14F-4D97-AF65-F5344CB8AC3E}">
        <p14:creationId xmlns:p14="http://schemas.microsoft.com/office/powerpoint/2010/main" val="119283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4B0215CA-41A8-3D14-C3DA-593CE4755F67}"/>
              </a:ext>
            </a:extLst>
          </p:cNvPr>
          <p:cNvSpPr>
            <a:spLocks noGrp="1"/>
          </p:cNvSpPr>
          <p:nvPr>
            <p:ph type="title"/>
          </p:nvPr>
        </p:nvSpPr>
        <p:spPr>
          <a:xfrm>
            <a:off x="428199" y="389701"/>
            <a:ext cx="8229600" cy="1143000"/>
          </a:xfrm>
        </p:spPr>
        <p:txBody>
          <a:bodyPr>
            <a:normAutofit/>
          </a:bodyPr>
          <a:lstStyle/>
          <a:p>
            <a:r>
              <a:rPr lang="en-US" sz="3600" b="1" dirty="0">
                <a:ea typeface="+mj-lt"/>
                <a:cs typeface="+mj-lt"/>
              </a:rPr>
              <a:t>VAWA 2022, Subtitle B-- </a:t>
            </a:r>
            <a:br>
              <a:rPr lang="en-US" sz="3600" b="1" dirty="0">
                <a:ea typeface="+mj-lt"/>
                <a:cs typeface="+mj-lt"/>
              </a:rPr>
            </a:br>
            <a:r>
              <a:rPr lang="en-US" sz="3600" b="1" dirty="0">
                <a:ea typeface="+mj-lt"/>
                <a:cs typeface="+mj-lt"/>
              </a:rPr>
              <a:t>Alaska Tribal Public Safety Empowerment</a:t>
            </a:r>
            <a:endParaRPr lang="en-US" dirty="0">
              <a:ea typeface="+mj-lt"/>
              <a:cs typeface="+mj-lt"/>
            </a:endParaRPr>
          </a:p>
        </p:txBody>
      </p:sp>
      <p:pic>
        <p:nvPicPr>
          <p:cNvPr id="9" name="Picture 9" descr="A picture containing text, indoor&#10;&#10;Description automatically generated">
            <a:extLst>
              <a:ext uri="{FF2B5EF4-FFF2-40B4-BE49-F238E27FC236}">
                <a16:creationId xmlns:a16="http://schemas.microsoft.com/office/drawing/2014/main" id="{48ED06C3-1BDA-09ED-CE1E-DEBD053A9334}"/>
              </a:ext>
            </a:extLst>
          </p:cNvPr>
          <p:cNvPicPr>
            <a:picLocks noChangeAspect="1"/>
          </p:cNvPicPr>
          <p:nvPr/>
        </p:nvPicPr>
        <p:blipFill>
          <a:blip r:embed="rId5"/>
          <a:stretch>
            <a:fillRect/>
          </a:stretch>
        </p:blipFill>
        <p:spPr>
          <a:xfrm>
            <a:off x="504825" y="3457781"/>
            <a:ext cx="7981950" cy="1809339"/>
          </a:xfrm>
          <a:prstGeom prst="rect">
            <a:avLst/>
          </a:prstGeom>
        </p:spPr>
      </p:pic>
      <p:pic>
        <p:nvPicPr>
          <p:cNvPr id="10" name="Picture 13" descr="A picture containing shape&#10;&#10;Description automatically generated">
            <a:extLst>
              <a:ext uri="{FF2B5EF4-FFF2-40B4-BE49-F238E27FC236}">
                <a16:creationId xmlns:a16="http://schemas.microsoft.com/office/drawing/2014/main" id="{2C20491C-CC15-6E5B-860E-CF689AC02983}"/>
              </a:ext>
            </a:extLst>
          </p:cNvPr>
          <p:cNvPicPr>
            <a:picLocks noChangeAspect="1"/>
          </p:cNvPicPr>
          <p:nvPr/>
        </p:nvPicPr>
        <p:blipFill>
          <a:blip r:embed="rId6"/>
          <a:stretch>
            <a:fillRect/>
          </a:stretch>
        </p:blipFill>
        <p:spPr>
          <a:xfrm>
            <a:off x="771525" y="2341690"/>
            <a:ext cx="7610475" cy="479169"/>
          </a:xfrm>
          <a:prstGeom prst="rect">
            <a:avLst/>
          </a:prstGeom>
        </p:spPr>
      </p:pic>
      <p:pic>
        <p:nvPicPr>
          <p:cNvPr id="15" name="Picture 4">
            <a:extLst>
              <a:ext uri="{FF2B5EF4-FFF2-40B4-BE49-F238E27FC236}">
                <a16:creationId xmlns:a16="http://schemas.microsoft.com/office/drawing/2014/main" id="{D3AEFD0E-5518-C932-EC8C-81A133D233C4}"/>
              </a:ext>
            </a:extLst>
          </p:cNvPr>
          <p:cNvPicPr>
            <a:picLocks noChangeAspect="1"/>
          </p:cNvPicPr>
          <p:nvPr/>
        </p:nvPicPr>
        <p:blipFill>
          <a:blip r:embed="rId7"/>
          <a:stretch>
            <a:fillRect/>
          </a:stretch>
        </p:blipFill>
        <p:spPr>
          <a:xfrm>
            <a:off x="504825" y="1919505"/>
            <a:ext cx="5876925" cy="371040"/>
          </a:xfrm>
          <a:prstGeom prst="rect">
            <a:avLst/>
          </a:prstGeom>
        </p:spPr>
      </p:pic>
    </p:spTree>
    <p:extLst>
      <p:ext uri="{BB962C8B-B14F-4D97-AF65-F5344CB8AC3E}">
        <p14:creationId xmlns:p14="http://schemas.microsoft.com/office/powerpoint/2010/main" val="277317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74" y="389701"/>
            <a:ext cx="8229600" cy="1143000"/>
          </a:xfrm>
        </p:spPr>
        <p:txBody>
          <a:bodyPr>
            <a:normAutofit fontScale="90000"/>
          </a:bodyPr>
          <a:lstStyle/>
          <a:p>
            <a:pPr algn="ctr"/>
            <a:r>
              <a:rPr lang="en-US" b="1">
                <a:cs typeface="Arial"/>
              </a:rPr>
              <a:t>What is a "Village" under VAWA 2022?</a:t>
            </a:r>
            <a:endParaRPr lang="en-US"/>
          </a:p>
        </p:txBody>
      </p:sp>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pic>
        <p:nvPicPr>
          <p:cNvPr id="3" name="Picture 3" descr="Text&#10;&#10;Description automatically generated">
            <a:extLst>
              <a:ext uri="{FF2B5EF4-FFF2-40B4-BE49-F238E27FC236}">
                <a16:creationId xmlns:a16="http://schemas.microsoft.com/office/drawing/2014/main" id="{F687016D-6881-534A-5FE6-37FC8BD8B33E}"/>
              </a:ext>
            </a:extLst>
          </p:cNvPr>
          <p:cNvPicPr>
            <a:picLocks noChangeAspect="1"/>
          </p:cNvPicPr>
          <p:nvPr/>
        </p:nvPicPr>
        <p:blipFill>
          <a:blip r:embed="rId5"/>
          <a:stretch>
            <a:fillRect/>
          </a:stretch>
        </p:blipFill>
        <p:spPr>
          <a:xfrm>
            <a:off x="1102426" y="1593101"/>
            <a:ext cx="6939147" cy="1670484"/>
          </a:xfrm>
          <a:prstGeom prst="rect">
            <a:avLst/>
          </a:prstGeom>
        </p:spPr>
      </p:pic>
      <p:pic>
        <p:nvPicPr>
          <p:cNvPr id="4" name="Picture 4" descr="Text&#10;&#10;Description automatically generated">
            <a:extLst>
              <a:ext uri="{FF2B5EF4-FFF2-40B4-BE49-F238E27FC236}">
                <a16:creationId xmlns:a16="http://schemas.microsoft.com/office/drawing/2014/main" id="{31685BBB-1EBC-3F19-2F5D-5A40336FE907}"/>
              </a:ext>
            </a:extLst>
          </p:cNvPr>
          <p:cNvPicPr>
            <a:picLocks noChangeAspect="1"/>
          </p:cNvPicPr>
          <p:nvPr/>
        </p:nvPicPr>
        <p:blipFill>
          <a:blip r:embed="rId6"/>
          <a:stretch>
            <a:fillRect/>
          </a:stretch>
        </p:blipFill>
        <p:spPr>
          <a:xfrm>
            <a:off x="1076420" y="3492511"/>
            <a:ext cx="6964579" cy="1708129"/>
          </a:xfrm>
          <a:prstGeom prst="rect">
            <a:avLst/>
          </a:prstGeom>
        </p:spPr>
      </p:pic>
    </p:spTree>
    <p:extLst>
      <p:ext uri="{BB962C8B-B14F-4D97-AF65-F5344CB8AC3E}">
        <p14:creationId xmlns:p14="http://schemas.microsoft.com/office/powerpoint/2010/main" val="45122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74" y="185910"/>
            <a:ext cx="8229600" cy="1143000"/>
          </a:xfrm>
        </p:spPr>
        <p:txBody>
          <a:bodyPr>
            <a:normAutofit fontScale="90000"/>
          </a:bodyPr>
          <a:lstStyle/>
          <a:p>
            <a:pPr algn="ctr"/>
            <a:r>
              <a:rPr lang="en-US" b="1">
                <a:cs typeface="Arial"/>
              </a:rPr>
              <a:t>Which Villages are named in ANCSA?</a:t>
            </a:r>
            <a:endParaRPr lang="en-US"/>
          </a:p>
        </p:txBody>
      </p:sp>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pic>
        <p:nvPicPr>
          <p:cNvPr id="5" name="Picture 5" descr="Text&#10;&#10;Description automatically generated">
            <a:extLst>
              <a:ext uri="{FF2B5EF4-FFF2-40B4-BE49-F238E27FC236}">
                <a16:creationId xmlns:a16="http://schemas.microsoft.com/office/drawing/2014/main" id="{40C35AB1-21E4-DFD2-A139-4CCD4FC2D317}"/>
              </a:ext>
            </a:extLst>
          </p:cNvPr>
          <p:cNvPicPr>
            <a:picLocks noChangeAspect="1"/>
          </p:cNvPicPr>
          <p:nvPr/>
        </p:nvPicPr>
        <p:blipFill>
          <a:blip r:embed="rId5"/>
          <a:stretch>
            <a:fillRect/>
          </a:stretch>
        </p:blipFill>
        <p:spPr>
          <a:xfrm>
            <a:off x="225796" y="1498188"/>
            <a:ext cx="4353043" cy="3999640"/>
          </a:xfrm>
          <a:prstGeom prst="rect">
            <a:avLst/>
          </a:prstGeom>
        </p:spPr>
      </p:pic>
      <p:pic>
        <p:nvPicPr>
          <p:cNvPr id="6" name="Picture 7">
            <a:extLst>
              <a:ext uri="{FF2B5EF4-FFF2-40B4-BE49-F238E27FC236}">
                <a16:creationId xmlns:a16="http://schemas.microsoft.com/office/drawing/2014/main" id="{04D1741B-96FC-6484-981B-0B3F616CE812}"/>
              </a:ext>
            </a:extLst>
          </p:cNvPr>
          <p:cNvPicPr>
            <a:picLocks noChangeAspect="1"/>
          </p:cNvPicPr>
          <p:nvPr/>
        </p:nvPicPr>
        <p:blipFill>
          <a:blip r:embed="rId6"/>
          <a:stretch>
            <a:fillRect/>
          </a:stretch>
        </p:blipFill>
        <p:spPr>
          <a:xfrm>
            <a:off x="2990075" y="5180492"/>
            <a:ext cx="1648712" cy="422202"/>
          </a:xfrm>
          <a:prstGeom prst="rect">
            <a:avLst/>
          </a:prstGeom>
        </p:spPr>
      </p:pic>
      <p:pic>
        <p:nvPicPr>
          <p:cNvPr id="8" name="Picture 8" descr="Text&#10;&#10;Description automatically generated">
            <a:extLst>
              <a:ext uri="{FF2B5EF4-FFF2-40B4-BE49-F238E27FC236}">
                <a16:creationId xmlns:a16="http://schemas.microsoft.com/office/drawing/2014/main" id="{D8BB8CA3-445A-B839-EACD-CCF5E90833BC}"/>
              </a:ext>
            </a:extLst>
          </p:cNvPr>
          <p:cNvPicPr>
            <a:picLocks noChangeAspect="1"/>
          </p:cNvPicPr>
          <p:nvPr/>
        </p:nvPicPr>
        <p:blipFill>
          <a:blip r:embed="rId7"/>
          <a:stretch>
            <a:fillRect/>
          </a:stretch>
        </p:blipFill>
        <p:spPr>
          <a:xfrm>
            <a:off x="4582634" y="1515250"/>
            <a:ext cx="4346942" cy="2782626"/>
          </a:xfrm>
          <a:prstGeom prst="rect">
            <a:avLst/>
          </a:prstGeom>
        </p:spPr>
      </p:pic>
      <p:sp>
        <p:nvSpPr>
          <p:cNvPr id="9" name="TextBox 8">
            <a:extLst>
              <a:ext uri="{FF2B5EF4-FFF2-40B4-BE49-F238E27FC236}">
                <a16:creationId xmlns:a16="http://schemas.microsoft.com/office/drawing/2014/main" id="{5E623D64-F87A-9C0A-6610-DECE35DA0530}"/>
              </a:ext>
            </a:extLst>
          </p:cNvPr>
          <p:cNvSpPr txBox="1"/>
          <p:nvPr/>
        </p:nvSpPr>
        <p:spPr>
          <a:xfrm>
            <a:off x="1114566" y="1182806"/>
            <a:ext cx="20357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43 U.S.C. </a:t>
            </a:r>
            <a:r>
              <a:rPr lang="en-US" b="1">
                <a:ea typeface="+mn-lt"/>
                <a:cs typeface="+mn-lt"/>
              </a:rPr>
              <a:t>§</a:t>
            </a:r>
            <a:r>
              <a:rPr lang="en-US">
                <a:cs typeface="Calibri"/>
              </a:rPr>
              <a:t> </a:t>
            </a:r>
            <a:r>
              <a:rPr lang="en-US" b="1">
                <a:cs typeface="Calibri"/>
              </a:rPr>
              <a:t>1610</a:t>
            </a:r>
          </a:p>
        </p:txBody>
      </p:sp>
      <p:sp>
        <p:nvSpPr>
          <p:cNvPr id="10" name="TextBox 9">
            <a:extLst>
              <a:ext uri="{FF2B5EF4-FFF2-40B4-BE49-F238E27FC236}">
                <a16:creationId xmlns:a16="http://schemas.microsoft.com/office/drawing/2014/main" id="{0356D0CA-D311-6AB6-64AE-12A648C46648}"/>
              </a:ext>
            </a:extLst>
          </p:cNvPr>
          <p:cNvSpPr txBox="1"/>
          <p:nvPr/>
        </p:nvSpPr>
        <p:spPr>
          <a:xfrm>
            <a:off x="5641073" y="1182805"/>
            <a:ext cx="20357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cs typeface="Calibri"/>
              </a:rPr>
              <a:t>43 U.S.C. </a:t>
            </a:r>
            <a:r>
              <a:rPr lang="en-US" b="1">
                <a:ea typeface="+mn-lt"/>
                <a:cs typeface="+mn-lt"/>
              </a:rPr>
              <a:t>§</a:t>
            </a:r>
            <a:r>
              <a:rPr lang="en-US">
                <a:cs typeface="Calibri"/>
              </a:rPr>
              <a:t> </a:t>
            </a:r>
            <a:r>
              <a:rPr lang="en-US" b="1">
                <a:cs typeface="Calibri"/>
              </a:rPr>
              <a:t>1615</a:t>
            </a:r>
          </a:p>
        </p:txBody>
      </p:sp>
    </p:spTree>
    <p:extLst>
      <p:ext uri="{BB962C8B-B14F-4D97-AF65-F5344CB8AC3E}">
        <p14:creationId xmlns:p14="http://schemas.microsoft.com/office/powerpoint/2010/main" val="96787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58B38703-F634-A341-7EB9-69BCD00E9276}"/>
              </a:ext>
            </a:extLst>
          </p:cNvPr>
          <p:cNvSpPr>
            <a:spLocks noGrp="1"/>
          </p:cNvSpPr>
          <p:nvPr>
            <p:ph type="title"/>
          </p:nvPr>
        </p:nvSpPr>
        <p:spPr/>
        <p:txBody>
          <a:bodyPr>
            <a:normAutofit fontScale="90000"/>
          </a:bodyPr>
          <a:lstStyle/>
          <a:p>
            <a:pPr algn="ctr"/>
            <a:r>
              <a:rPr lang="en-US" b="1" i="1">
                <a:ea typeface="+mj-lt"/>
                <a:cs typeface="+mj-lt"/>
              </a:rPr>
              <a:t>Example</a:t>
            </a:r>
            <a:r>
              <a:rPr lang="en-US" b="1">
                <a:ea typeface="+mj-lt"/>
                <a:cs typeface="+mj-lt"/>
              </a:rPr>
              <a:t>: Nulato Village</a:t>
            </a:r>
            <a:br>
              <a:rPr lang="en-US" b="1">
                <a:ea typeface="+mj-lt"/>
                <a:cs typeface="+mj-lt"/>
              </a:rPr>
            </a:br>
            <a:r>
              <a:rPr lang="en-US" b="1">
                <a:ea typeface="+mj-lt"/>
                <a:cs typeface="+mj-lt"/>
              </a:rPr>
              <a:t> </a:t>
            </a:r>
            <a:r>
              <a:rPr lang="en-US" sz="2200">
                <a:ea typeface="+mj-lt"/>
                <a:cs typeface="+mj-lt"/>
              </a:rPr>
              <a:t>Nulato is located on the west bank of the Yukon River, 35 miles west of Galena and 310 air miles west of Fairbanks. It lies in the Nulato Hills, across the river from the </a:t>
            </a:r>
            <a:r>
              <a:rPr lang="en-US" sz="2200" err="1">
                <a:ea typeface="+mj-lt"/>
                <a:cs typeface="+mj-lt"/>
              </a:rPr>
              <a:t>Innoko</a:t>
            </a:r>
            <a:r>
              <a:rPr lang="en-US" sz="2200">
                <a:ea typeface="+mj-lt"/>
                <a:cs typeface="+mj-lt"/>
              </a:rPr>
              <a:t> National Wildlife Refuge. </a:t>
            </a:r>
            <a:endParaRPr lang="en-US" sz="2200">
              <a:cs typeface="Calibri Light" panose="020F0302020204030204"/>
            </a:endParaRPr>
          </a:p>
        </p:txBody>
      </p:sp>
      <p:pic>
        <p:nvPicPr>
          <p:cNvPr id="8" name="Picture 8" descr="Map&#10;&#10;Description automatically generated">
            <a:extLst>
              <a:ext uri="{FF2B5EF4-FFF2-40B4-BE49-F238E27FC236}">
                <a16:creationId xmlns:a16="http://schemas.microsoft.com/office/drawing/2014/main" id="{00BB98BA-8016-1876-B54A-D67E0070173C}"/>
              </a:ext>
            </a:extLst>
          </p:cNvPr>
          <p:cNvPicPr>
            <a:picLocks noChangeAspect="1"/>
          </p:cNvPicPr>
          <p:nvPr/>
        </p:nvPicPr>
        <p:blipFill>
          <a:blip r:embed="rId5"/>
          <a:stretch>
            <a:fillRect/>
          </a:stretch>
        </p:blipFill>
        <p:spPr>
          <a:xfrm>
            <a:off x="221673" y="2049657"/>
            <a:ext cx="4306785" cy="3243597"/>
          </a:xfrm>
          <a:prstGeom prst="rect">
            <a:avLst/>
          </a:prstGeom>
        </p:spPr>
      </p:pic>
      <p:pic>
        <p:nvPicPr>
          <p:cNvPr id="10" name="Picture 13" descr="Graphical user interface, text, application&#10;&#10;Description automatically generated">
            <a:extLst>
              <a:ext uri="{FF2B5EF4-FFF2-40B4-BE49-F238E27FC236}">
                <a16:creationId xmlns:a16="http://schemas.microsoft.com/office/drawing/2014/main" id="{8FB66A7D-5196-AAD2-08CF-563095515ACC}"/>
              </a:ext>
            </a:extLst>
          </p:cNvPr>
          <p:cNvPicPr>
            <a:picLocks noChangeAspect="1"/>
          </p:cNvPicPr>
          <p:nvPr/>
        </p:nvPicPr>
        <p:blipFill>
          <a:blip r:embed="rId6"/>
          <a:stretch>
            <a:fillRect/>
          </a:stretch>
        </p:blipFill>
        <p:spPr>
          <a:xfrm>
            <a:off x="4655128" y="3424189"/>
            <a:ext cx="4029692" cy="1751334"/>
          </a:xfrm>
          <a:prstGeom prst="rect">
            <a:avLst/>
          </a:prstGeom>
        </p:spPr>
      </p:pic>
      <p:pic>
        <p:nvPicPr>
          <p:cNvPr id="14" name="Picture 14">
            <a:extLst>
              <a:ext uri="{FF2B5EF4-FFF2-40B4-BE49-F238E27FC236}">
                <a16:creationId xmlns:a16="http://schemas.microsoft.com/office/drawing/2014/main" id="{931759BD-BA4B-7ED2-1657-EC2AF511F3D1}"/>
              </a:ext>
            </a:extLst>
          </p:cNvPr>
          <p:cNvPicPr>
            <a:picLocks noChangeAspect="1"/>
          </p:cNvPicPr>
          <p:nvPr/>
        </p:nvPicPr>
        <p:blipFill>
          <a:blip r:embed="rId7"/>
          <a:stretch>
            <a:fillRect/>
          </a:stretch>
        </p:blipFill>
        <p:spPr>
          <a:xfrm>
            <a:off x="5298374" y="4666088"/>
            <a:ext cx="2743200" cy="316523"/>
          </a:xfrm>
          <a:prstGeom prst="rect">
            <a:avLst/>
          </a:prstGeom>
        </p:spPr>
      </p:pic>
      <p:sp>
        <p:nvSpPr>
          <p:cNvPr id="15" name="TextBox 14">
            <a:extLst>
              <a:ext uri="{FF2B5EF4-FFF2-40B4-BE49-F238E27FC236}">
                <a16:creationId xmlns:a16="http://schemas.microsoft.com/office/drawing/2014/main" id="{F3561A20-30D3-69B1-96EA-B196E171AEDD}"/>
              </a:ext>
            </a:extLst>
          </p:cNvPr>
          <p:cNvSpPr txBox="1"/>
          <p:nvPr/>
        </p:nvSpPr>
        <p:spPr>
          <a:xfrm>
            <a:off x="4730337" y="2295895"/>
            <a:ext cx="378031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Nulato Village is a "Native village" listed in ANCSA, 43 U.S.C. § 1610 as "Nulato, Koyukuk-Lower Yukon."</a:t>
            </a:r>
          </a:p>
        </p:txBody>
      </p:sp>
    </p:spTree>
    <p:extLst>
      <p:ext uri="{BB962C8B-B14F-4D97-AF65-F5344CB8AC3E}">
        <p14:creationId xmlns:p14="http://schemas.microsoft.com/office/powerpoint/2010/main" val="950831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58B38703-F634-A341-7EB9-69BCD00E9276}"/>
              </a:ext>
            </a:extLst>
          </p:cNvPr>
          <p:cNvSpPr>
            <a:spLocks noGrp="1"/>
          </p:cNvSpPr>
          <p:nvPr>
            <p:ph type="title"/>
          </p:nvPr>
        </p:nvSpPr>
        <p:spPr>
          <a:xfrm>
            <a:off x="598962" y="167204"/>
            <a:ext cx="7886700" cy="1325563"/>
          </a:xfrm>
        </p:spPr>
        <p:txBody>
          <a:bodyPr/>
          <a:lstStyle/>
          <a:p>
            <a:pPr algn="ctr"/>
            <a:r>
              <a:rPr lang="en-US" sz="4000" b="1">
                <a:cs typeface="Calibri Light"/>
              </a:rPr>
              <a:t>Identifying territorial jurisdiction using TSAP Verification maps</a:t>
            </a:r>
          </a:p>
        </p:txBody>
      </p:sp>
      <p:pic>
        <p:nvPicPr>
          <p:cNvPr id="2" name="Picture 2" descr="Graphical user interface, text, application&#10;&#10;Description automatically generated">
            <a:extLst>
              <a:ext uri="{FF2B5EF4-FFF2-40B4-BE49-F238E27FC236}">
                <a16:creationId xmlns:a16="http://schemas.microsoft.com/office/drawing/2014/main" id="{16E5CB35-8D2E-5737-14ED-0BCFE6678D19}"/>
              </a:ext>
            </a:extLst>
          </p:cNvPr>
          <p:cNvPicPr>
            <a:picLocks noChangeAspect="1"/>
          </p:cNvPicPr>
          <p:nvPr/>
        </p:nvPicPr>
        <p:blipFill>
          <a:blip r:embed="rId5"/>
          <a:stretch>
            <a:fillRect/>
          </a:stretch>
        </p:blipFill>
        <p:spPr>
          <a:xfrm>
            <a:off x="271154" y="1498216"/>
            <a:ext cx="8482939" cy="3911049"/>
          </a:xfrm>
          <a:prstGeom prst="rect">
            <a:avLst/>
          </a:prstGeom>
        </p:spPr>
      </p:pic>
    </p:spTree>
    <p:extLst>
      <p:ext uri="{BB962C8B-B14F-4D97-AF65-F5344CB8AC3E}">
        <p14:creationId xmlns:p14="http://schemas.microsoft.com/office/powerpoint/2010/main" val="348113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pic>
        <p:nvPicPr>
          <p:cNvPr id="2" name="Picture 2" descr="Map&#10;&#10;Description automatically generated">
            <a:extLst>
              <a:ext uri="{FF2B5EF4-FFF2-40B4-BE49-F238E27FC236}">
                <a16:creationId xmlns:a16="http://schemas.microsoft.com/office/drawing/2014/main" id="{E59097E9-D602-A03D-0E4F-2E0CB02AA51E}"/>
              </a:ext>
            </a:extLst>
          </p:cNvPr>
          <p:cNvPicPr>
            <a:picLocks noChangeAspect="1"/>
          </p:cNvPicPr>
          <p:nvPr/>
        </p:nvPicPr>
        <p:blipFill>
          <a:blip r:embed="rId5"/>
          <a:stretch>
            <a:fillRect/>
          </a:stretch>
        </p:blipFill>
        <p:spPr>
          <a:xfrm>
            <a:off x="1419102" y="93521"/>
            <a:ext cx="6295900" cy="5582386"/>
          </a:xfrm>
          <a:prstGeom prst="rect">
            <a:avLst/>
          </a:prstGeom>
        </p:spPr>
      </p:pic>
      <p:pic>
        <p:nvPicPr>
          <p:cNvPr id="3" name="Picture 3">
            <a:extLst>
              <a:ext uri="{FF2B5EF4-FFF2-40B4-BE49-F238E27FC236}">
                <a16:creationId xmlns:a16="http://schemas.microsoft.com/office/drawing/2014/main" id="{55B45222-37B6-212C-B8BF-907B02A9DDB6}"/>
              </a:ext>
            </a:extLst>
          </p:cNvPr>
          <p:cNvPicPr>
            <a:picLocks noChangeAspect="1"/>
          </p:cNvPicPr>
          <p:nvPr/>
        </p:nvPicPr>
        <p:blipFill>
          <a:blip r:embed="rId6"/>
          <a:stretch>
            <a:fillRect/>
          </a:stretch>
        </p:blipFill>
        <p:spPr>
          <a:xfrm>
            <a:off x="2110592" y="3025981"/>
            <a:ext cx="439882" cy="439882"/>
          </a:xfrm>
          <a:prstGeom prst="rect">
            <a:avLst/>
          </a:prstGeom>
        </p:spPr>
      </p:pic>
    </p:spTree>
    <p:extLst>
      <p:ext uri="{BB962C8B-B14F-4D97-AF65-F5344CB8AC3E}">
        <p14:creationId xmlns:p14="http://schemas.microsoft.com/office/powerpoint/2010/main" val="8182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pic>
        <p:nvPicPr>
          <p:cNvPr id="2" name="Picture 2" descr="Diagram&#10;&#10;Description automatically generated">
            <a:extLst>
              <a:ext uri="{FF2B5EF4-FFF2-40B4-BE49-F238E27FC236}">
                <a16:creationId xmlns:a16="http://schemas.microsoft.com/office/drawing/2014/main" id="{F6D1953F-E15D-B6BC-0FB6-98DD924E3EC2}"/>
              </a:ext>
            </a:extLst>
          </p:cNvPr>
          <p:cNvPicPr>
            <a:picLocks noChangeAspect="1"/>
          </p:cNvPicPr>
          <p:nvPr/>
        </p:nvPicPr>
        <p:blipFill>
          <a:blip r:embed="rId5"/>
          <a:stretch>
            <a:fillRect/>
          </a:stretch>
        </p:blipFill>
        <p:spPr>
          <a:xfrm>
            <a:off x="1062842" y="71365"/>
            <a:ext cx="6800602" cy="5616803"/>
          </a:xfrm>
          <a:prstGeom prst="rect">
            <a:avLst/>
          </a:prstGeom>
        </p:spPr>
      </p:pic>
      <p:sp>
        <p:nvSpPr>
          <p:cNvPr id="3" name="Rectangle 2">
            <a:extLst>
              <a:ext uri="{FF2B5EF4-FFF2-40B4-BE49-F238E27FC236}">
                <a16:creationId xmlns:a16="http://schemas.microsoft.com/office/drawing/2014/main" id="{5AE6F233-04A3-F840-7BAA-716DFBABC448}"/>
              </a:ext>
            </a:extLst>
          </p:cNvPr>
          <p:cNvSpPr/>
          <p:nvPr/>
        </p:nvSpPr>
        <p:spPr>
          <a:xfrm>
            <a:off x="3902148" y="1536404"/>
            <a:ext cx="2675859" cy="24986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356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pic>
        <p:nvPicPr>
          <p:cNvPr id="2" name="Picture 2">
            <a:extLst>
              <a:ext uri="{FF2B5EF4-FFF2-40B4-BE49-F238E27FC236}">
                <a16:creationId xmlns:a16="http://schemas.microsoft.com/office/drawing/2014/main" id="{DEBB17C4-CB35-FE6F-9B5A-6BADBB289D48}"/>
              </a:ext>
            </a:extLst>
          </p:cNvPr>
          <p:cNvPicPr>
            <a:picLocks noChangeAspect="1"/>
          </p:cNvPicPr>
          <p:nvPr/>
        </p:nvPicPr>
        <p:blipFill>
          <a:blip r:embed="rId5"/>
          <a:stretch>
            <a:fillRect/>
          </a:stretch>
        </p:blipFill>
        <p:spPr>
          <a:xfrm>
            <a:off x="1235371" y="39630"/>
            <a:ext cx="6673257" cy="5700422"/>
          </a:xfrm>
          <a:prstGeom prst="rect">
            <a:avLst/>
          </a:prstGeom>
        </p:spPr>
      </p:pic>
      <p:pic>
        <p:nvPicPr>
          <p:cNvPr id="3" name="Picture 3" descr="Shape, rectangle&#10;&#10;Description automatically generated">
            <a:extLst>
              <a:ext uri="{FF2B5EF4-FFF2-40B4-BE49-F238E27FC236}">
                <a16:creationId xmlns:a16="http://schemas.microsoft.com/office/drawing/2014/main" id="{B0A69E6B-7C0C-1C9D-CD6F-F13E471FAFC6}"/>
              </a:ext>
            </a:extLst>
          </p:cNvPr>
          <p:cNvPicPr>
            <a:picLocks noChangeAspect="1"/>
          </p:cNvPicPr>
          <p:nvPr/>
        </p:nvPicPr>
        <p:blipFill>
          <a:blip r:embed="rId6"/>
          <a:stretch>
            <a:fillRect/>
          </a:stretch>
        </p:blipFill>
        <p:spPr>
          <a:xfrm>
            <a:off x="1270660" y="623774"/>
            <a:ext cx="2881745" cy="1679843"/>
          </a:xfrm>
          <a:prstGeom prst="rect">
            <a:avLst/>
          </a:prstGeom>
        </p:spPr>
      </p:pic>
    </p:spTree>
    <p:extLst>
      <p:ext uri="{BB962C8B-B14F-4D97-AF65-F5344CB8AC3E}">
        <p14:creationId xmlns:p14="http://schemas.microsoft.com/office/powerpoint/2010/main" val="5725124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774" y="389701"/>
            <a:ext cx="8229600" cy="1143000"/>
          </a:xfrm>
        </p:spPr>
        <p:txBody>
          <a:bodyPr>
            <a:normAutofit/>
          </a:bodyPr>
          <a:lstStyle/>
          <a:p>
            <a:pPr algn="ctr"/>
            <a:r>
              <a:rPr lang="en-US" b="1"/>
              <a:t>VAWA 2022 – how did we get here?</a:t>
            </a:r>
          </a:p>
        </p:txBody>
      </p:sp>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4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8" name="Content Placeholder 6">
            <a:extLst>
              <a:ext uri="{FF2B5EF4-FFF2-40B4-BE49-F238E27FC236}">
                <a16:creationId xmlns:a16="http://schemas.microsoft.com/office/drawing/2014/main" id="{1BE8EC00-E472-4EB8-A524-F0BF803A4564}"/>
              </a:ext>
            </a:extLst>
          </p:cNvPr>
          <p:cNvSpPr txBox="1">
            <a:spLocks/>
          </p:cNvSpPr>
          <p:nvPr/>
        </p:nvSpPr>
        <p:spPr>
          <a:xfrm>
            <a:off x="223173" y="1163404"/>
            <a:ext cx="8693097" cy="2267951"/>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600" b="1"/>
          </a:p>
          <a:p>
            <a:endParaRPr lang="en-US" sz="2600" b="1"/>
          </a:p>
          <a:p>
            <a:r>
              <a:rPr lang="en-US" sz="2600"/>
              <a:t>1959 – Alaska Statehood &amp; Public Law 280</a:t>
            </a:r>
            <a:endParaRPr lang="en-US" sz="2600">
              <a:cs typeface="Calibri"/>
            </a:endParaRPr>
          </a:p>
          <a:p>
            <a:r>
              <a:rPr lang="en-US" sz="2600"/>
              <a:t>1971 – ANCSA</a:t>
            </a:r>
            <a:endParaRPr lang="en-US" sz="2600">
              <a:cs typeface="Calibri"/>
            </a:endParaRPr>
          </a:p>
          <a:p>
            <a:r>
              <a:rPr lang="en-US" sz="2600"/>
              <a:t>1978 – Supreme Court decision in </a:t>
            </a:r>
            <a:r>
              <a:rPr lang="en-US" sz="2600" i="1"/>
              <a:t>Oliphant</a:t>
            </a:r>
            <a:endParaRPr lang="en-US" sz="2600"/>
          </a:p>
          <a:p>
            <a:endParaRPr lang="en-US" sz="2600"/>
          </a:p>
          <a:p>
            <a:pPr lvl="1"/>
            <a:endParaRPr lang="en-US" sz="2200"/>
          </a:p>
          <a:p>
            <a:pPr marL="0" indent="0">
              <a:buFont typeface="Arial" panose="020B0604020202020204" pitchFamily="34" charset="0"/>
              <a:buNone/>
            </a:pPr>
            <a:endParaRPr lang="en-US" sz="2600"/>
          </a:p>
        </p:txBody>
      </p:sp>
    </p:spTree>
    <p:extLst>
      <p:ext uri="{BB962C8B-B14F-4D97-AF65-F5344CB8AC3E}">
        <p14:creationId xmlns:p14="http://schemas.microsoft.com/office/powerpoint/2010/main" val="4127759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pic>
        <p:nvPicPr>
          <p:cNvPr id="2" name="Picture 2" descr="Table&#10;&#10;Description automatically generated">
            <a:extLst>
              <a:ext uri="{FF2B5EF4-FFF2-40B4-BE49-F238E27FC236}">
                <a16:creationId xmlns:a16="http://schemas.microsoft.com/office/drawing/2014/main" id="{E3DA092E-7A49-D156-70D6-FFA3316E710E}"/>
              </a:ext>
            </a:extLst>
          </p:cNvPr>
          <p:cNvPicPr>
            <a:picLocks noChangeAspect="1"/>
          </p:cNvPicPr>
          <p:nvPr/>
        </p:nvPicPr>
        <p:blipFill>
          <a:blip r:embed="rId5"/>
          <a:stretch>
            <a:fillRect/>
          </a:stretch>
        </p:blipFill>
        <p:spPr>
          <a:xfrm>
            <a:off x="418710" y="495300"/>
            <a:ext cx="2429655" cy="4800600"/>
          </a:xfrm>
          <a:prstGeom prst="rect">
            <a:avLst/>
          </a:prstGeom>
        </p:spPr>
      </p:pic>
      <p:pic>
        <p:nvPicPr>
          <p:cNvPr id="3" name="Picture 3" descr="Diagram&#10;&#10;Description automatically generated">
            <a:extLst>
              <a:ext uri="{FF2B5EF4-FFF2-40B4-BE49-F238E27FC236}">
                <a16:creationId xmlns:a16="http://schemas.microsoft.com/office/drawing/2014/main" id="{B6D34311-1B91-D4DA-6DA1-4C4F75538250}"/>
              </a:ext>
            </a:extLst>
          </p:cNvPr>
          <p:cNvPicPr>
            <a:picLocks noChangeAspect="1"/>
          </p:cNvPicPr>
          <p:nvPr/>
        </p:nvPicPr>
        <p:blipFill>
          <a:blip r:embed="rId6"/>
          <a:stretch>
            <a:fillRect/>
          </a:stretch>
        </p:blipFill>
        <p:spPr>
          <a:xfrm>
            <a:off x="3057525" y="490928"/>
            <a:ext cx="5667375" cy="4809344"/>
          </a:xfrm>
          <a:prstGeom prst="rect">
            <a:avLst/>
          </a:prstGeom>
        </p:spPr>
      </p:pic>
    </p:spTree>
    <p:extLst>
      <p:ext uri="{BB962C8B-B14F-4D97-AF65-F5344CB8AC3E}">
        <p14:creationId xmlns:p14="http://schemas.microsoft.com/office/powerpoint/2010/main" val="37873484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A71C-78F0-4E0C-A734-7AF77990FB62}"/>
              </a:ext>
            </a:extLst>
          </p:cNvPr>
          <p:cNvSpPr>
            <a:spLocks noGrp="1"/>
          </p:cNvSpPr>
          <p:nvPr>
            <p:ph type="title"/>
          </p:nvPr>
        </p:nvSpPr>
        <p:spPr>
          <a:xfrm>
            <a:off x="0" y="-1"/>
            <a:ext cx="9144000" cy="1070763"/>
          </a:xfrm>
        </p:spPr>
        <p:txBody>
          <a:bodyPr>
            <a:noAutofit/>
          </a:bodyPr>
          <a:lstStyle/>
          <a:p>
            <a:pPr algn="ctr"/>
            <a:r>
              <a:rPr lang="en-US" b="1">
                <a:ea typeface="+mj-lt"/>
                <a:cs typeface="+mj-lt"/>
              </a:rPr>
              <a:t>Statewide Support for Tribal Justice</a:t>
            </a:r>
            <a:endParaRPr lang="en-US">
              <a:ea typeface="+mj-lt"/>
              <a:cs typeface="+mj-lt"/>
            </a:endParaRPr>
          </a:p>
        </p:txBody>
      </p:sp>
      <p:sp>
        <p:nvSpPr>
          <p:cNvPr id="11" name="Rectangle 10"/>
          <p:cNvSpPr/>
          <p:nvPr/>
        </p:nvSpPr>
        <p:spPr>
          <a:xfrm>
            <a:off x="0" y="5675365"/>
            <a:ext cx="9144000" cy="119969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162159A6-23E6-4E68-8582-AEFA6DD8DCC0}"/>
              </a:ext>
            </a:extLst>
          </p:cNvPr>
          <p:cNvSpPr>
            <a:spLocks noGrp="1"/>
          </p:cNvSpPr>
          <p:nvPr>
            <p:ph idx="1"/>
          </p:nvPr>
        </p:nvSpPr>
        <p:spPr>
          <a:xfrm>
            <a:off x="368423" y="1070762"/>
            <a:ext cx="8229600" cy="4425879"/>
          </a:xfrm>
        </p:spPr>
        <p:txBody>
          <a:bodyPr vert="horz" lIns="91440" tIns="45720" rIns="91440" bIns="45720" rtlCol="0" anchor="t">
            <a:normAutofit/>
          </a:bodyPr>
          <a:lstStyle/>
          <a:p>
            <a:pPr marL="514350" indent="-514350">
              <a:buFont typeface="+mj-lt"/>
              <a:buAutoNum type="arabicPeriod"/>
            </a:pPr>
            <a:endParaRPr lang="en-US" sz="4500">
              <a:cs typeface="Calibri"/>
            </a:endParaRPr>
          </a:p>
          <a:p>
            <a:endParaRPr lang="en-US"/>
          </a:p>
        </p:txBody>
      </p:sp>
      <p:sp>
        <p:nvSpPr>
          <p:cNvPr id="4" name="Subtitle 2">
            <a:extLst>
              <a:ext uri="{FF2B5EF4-FFF2-40B4-BE49-F238E27FC236}">
                <a16:creationId xmlns:a16="http://schemas.microsoft.com/office/drawing/2014/main" id="{A18F5299-D75B-1DBA-2EFB-4C03CAF67DE4}"/>
              </a:ext>
            </a:extLst>
          </p:cNvPr>
          <p:cNvSpPr txBox="1">
            <a:spLocks/>
          </p:cNvSpPr>
          <p:nvPr/>
        </p:nvSpPr>
        <p:spPr>
          <a:xfrm>
            <a:off x="1043940" y="1194146"/>
            <a:ext cx="7168590" cy="2148227"/>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cs typeface="Calibri"/>
              </a:rPr>
              <a:t>ANJC assists Tribal justice systems, both emergent and established, build capacity to implement culturally-appropriate remedies and access resources to help break the cycles of victimization.</a:t>
            </a:r>
            <a:endParaRPr lang="en-US" b="1"/>
          </a:p>
          <a:p>
            <a:pPr marL="0" indent="0">
              <a:buFont typeface="Arial" panose="020B0604020202020204" pitchFamily="34" charset="0"/>
              <a:buNone/>
            </a:pPr>
            <a:endParaRPr lang="en-US" b="1"/>
          </a:p>
          <a:p>
            <a:pPr marL="0" indent="0">
              <a:buFont typeface="Arial" panose="020B0604020202020204" pitchFamily="34" charset="0"/>
              <a:buNone/>
            </a:pPr>
            <a:r>
              <a:rPr lang="en-US" b="1"/>
              <a:t>Benefits:</a:t>
            </a:r>
            <a:endParaRPr lang="en-US">
              <a:cs typeface="Calibri"/>
            </a:endParaRPr>
          </a:p>
        </p:txBody>
      </p:sp>
      <p:graphicFrame>
        <p:nvGraphicFramePr>
          <p:cNvPr id="7" name="Table 4">
            <a:extLst>
              <a:ext uri="{FF2B5EF4-FFF2-40B4-BE49-F238E27FC236}">
                <a16:creationId xmlns:a16="http://schemas.microsoft.com/office/drawing/2014/main" id="{AEDE1261-BFB4-892E-DD40-6D3C3AE8392D}"/>
              </a:ext>
            </a:extLst>
          </p:cNvPr>
          <p:cNvGraphicFramePr>
            <a:graphicFrameLocks noGrp="1"/>
          </p:cNvGraphicFramePr>
          <p:nvPr>
            <p:extLst>
              <p:ext uri="{D42A27DB-BD31-4B8C-83A1-F6EECF244321}">
                <p14:modId xmlns:p14="http://schemas.microsoft.com/office/powerpoint/2010/main" val="124577145"/>
              </p:ext>
            </p:extLst>
          </p:nvPr>
        </p:nvGraphicFramePr>
        <p:xfrm>
          <a:off x="931470" y="3244758"/>
          <a:ext cx="7281060" cy="2422195"/>
        </p:xfrm>
        <a:graphic>
          <a:graphicData uri="http://schemas.openxmlformats.org/drawingml/2006/table">
            <a:tbl>
              <a:tblPr firstRow="1" bandRow="1">
                <a:tableStyleId>{5C22544A-7EE6-4342-B048-85BDC9FD1C3A}</a:tableStyleId>
              </a:tblPr>
              <a:tblGrid>
                <a:gridCol w="3440355">
                  <a:extLst>
                    <a:ext uri="{9D8B030D-6E8A-4147-A177-3AD203B41FA5}">
                      <a16:colId xmlns:a16="http://schemas.microsoft.com/office/drawing/2014/main" val="3337777047"/>
                    </a:ext>
                  </a:extLst>
                </a:gridCol>
                <a:gridCol w="3840705">
                  <a:extLst>
                    <a:ext uri="{9D8B030D-6E8A-4147-A177-3AD203B41FA5}">
                      <a16:colId xmlns:a16="http://schemas.microsoft.com/office/drawing/2014/main" val="552342758"/>
                    </a:ext>
                  </a:extLst>
                </a:gridCol>
              </a:tblGrid>
              <a:tr h="816140">
                <a:tc>
                  <a:txBody>
                    <a:bodyPr/>
                    <a:lstStyle/>
                    <a:p>
                      <a:pPr marL="285750" lvl="0" indent="-285750">
                        <a:buFont typeface="Arial"/>
                        <a:buChar char="•"/>
                      </a:pPr>
                      <a:r>
                        <a:rPr lang="en-US" sz="1600" b="0" i="0" u="none" strike="noStrike" noProof="0">
                          <a:solidFill>
                            <a:schemeClr val="tx1"/>
                          </a:solidFill>
                          <a:latin typeface="Calibri"/>
                        </a:rPr>
                        <a:t>T/TA work plan – </a:t>
                      </a:r>
                      <a:r>
                        <a:rPr lang="en-US" sz="1600" b="1" i="0" u="none" strike="noStrike" noProof="0">
                          <a:solidFill>
                            <a:schemeClr val="tx1"/>
                          </a:solidFill>
                          <a:latin typeface="Calibri"/>
                        </a:rPr>
                        <a:t>implementing VAWA 2022 and preparing for Pilot Project </a:t>
                      </a:r>
                      <a:endParaRPr lang="en-US" sz="1600" b="1">
                        <a:solidFill>
                          <a:schemeClr val="tx1"/>
                        </a:solidFill>
                      </a:endParaRPr>
                    </a:p>
                  </a:txBody>
                  <a:tcPr>
                    <a:solidFill>
                      <a:schemeClr val="bg1"/>
                    </a:solidFill>
                  </a:tcPr>
                </a:tc>
                <a:tc>
                  <a:txBody>
                    <a:bodyPr/>
                    <a:lstStyle/>
                    <a:p>
                      <a:pPr marL="285750" lvl="0" indent="-285750">
                        <a:buFont typeface="Arial"/>
                        <a:buChar char="•"/>
                      </a:pPr>
                      <a:r>
                        <a:rPr lang="en-US" sz="1600" b="0" i="0" u="none" strike="noStrike" noProof="0">
                          <a:solidFill>
                            <a:schemeClr val="tx1"/>
                          </a:solidFill>
                          <a:latin typeface="Calibri"/>
                        </a:rPr>
                        <a:t>Tribal DV Protection Orders - registering with state court</a:t>
                      </a:r>
                      <a:endParaRPr lang="en-US" sz="1600">
                        <a:solidFill>
                          <a:schemeClr val="tx1"/>
                        </a:solidFill>
                      </a:endParaRPr>
                    </a:p>
                  </a:txBody>
                  <a:tcPr>
                    <a:solidFill>
                      <a:schemeClr val="bg1"/>
                    </a:solidFill>
                  </a:tcPr>
                </a:tc>
                <a:extLst>
                  <a:ext uri="{0D108BD9-81ED-4DB2-BD59-A6C34878D82A}">
                    <a16:rowId xmlns:a16="http://schemas.microsoft.com/office/drawing/2014/main" val="2617738284"/>
                  </a:ext>
                </a:extLst>
              </a:tr>
              <a:tr h="766035">
                <a:tc>
                  <a:txBody>
                    <a:bodyPr/>
                    <a:lstStyle/>
                    <a:p>
                      <a:pPr marL="285750" lvl="0" indent="-285750">
                        <a:buFont typeface="Arial"/>
                        <a:buChar char="•"/>
                      </a:pPr>
                      <a:r>
                        <a:rPr lang="en-US" sz="1600" b="0" i="0" u="none" strike="noStrike" noProof="0">
                          <a:solidFill>
                            <a:schemeClr val="tx1"/>
                          </a:solidFill>
                          <a:latin typeface="Calibri"/>
                        </a:rPr>
                        <a:t>Culturally responsive T/TA</a:t>
                      </a:r>
                      <a:endParaRPr lang="en-US" sz="1600">
                        <a:solidFill>
                          <a:schemeClr val="tx1"/>
                        </a:solidFill>
                      </a:endParaRPr>
                    </a:p>
                  </a:txBody>
                  <a:tcPr>
                    <a:solidFill>
                      <a:schemeClr val="bg1"/>
                    </a:solidFill>
                  </a:tcPr>
                </a:tc>
                <a:tc>
                  <a:txBody>
                    <a:bodyPr/>
                    <a:lstStyle/>
                    <a:p>
                      <a:pPr marL="285750" lvl="0" indent="-285750">
                        <a:buFont typeface="Arial"/>
                        <a:buChar char="•"/>
                      </a:pPr>
                      <a:r>
                        <a:rPr lang="en-US" sz="1600" b="0" i="0" u="none" strike="noStrike" noProof="0">
                          <a:latin typeface="Calibri"/>
                        </a:rPr>
                        <a:t>Tribal Model Law Drafting and Enhancing Victim Centered Tribal Courts</a:t>
                      </a:r>
                      <a:endParaRPr lang="en-US" sz="1600"/>
                    </a:p>
                  </a:txBody>
                  <a:tcPr>
                    <a:solidFill>
                      <a:schemeClr val="bg1"/>
                    </a:solidFill>
                  </a:tcPr>
                </a:tc>
                <a:extLst>
                  <a:ext uri="{0D108BD9-81ED-4DB2-BD59-A6C34878D82A}">
                    <a16:rowId xmlns:a16="http://schemas.microsoft.com/office/drawing/2014/main" val="1184618904"/>
                  </a:ext>
                </a:extLst>
              </a:tr>
              <a:tr h="833200">
                <a:tc>
                  <a:txBody>
                    <a:bodyPr/>
                    <a:lstStyle/>
                    <a:p>
                      <a:pPr marL="285750" lvl="0" indent="-285750">
                        <a:buFont typeface="Arial"/>
                        <a:buChar char="•"/>
                      </a:pPr>
                      <a:r>
                        <a:rPr lang="en-US" sz="1600" b="0" i="0" u="none" strike="noStrike" noProof="0">
                          <a:solidFill>
                            <a:schemeClr val="tx1"/>
                          </a:solidFill>
                          <a:latin typeface="Calibri"/>
                        </a:rPr>
                        <a:t>Support for opportunities to collaborate with the state</a:t>
                      </a:r>
                      <a:endParaRPr lang="en-US" sz="1600">
                        <a:solidFill>
                          <a:schemeClr val="tx1"/>
                        </a:solidFill>
                      </a:endParaRPr>
                    </a:p>
                  </a:txBody>
                  <a:tcPr>
                    <a:solidFill>
                      <a:schemeClr val="bg1"/>
                    </a:solidFill>
                  </a:tcPr>
                </a:tc>
                <a:tc>
                  <a:txBody>
                    <a:bodyPr/>
                    <a:lstStyle/>
                    <a:p>
                      <a:pPr marL="285750" lvl="0" indent="-285750">
                        <a:buFont typeface="Arial"/>
                        <a:buChar char="•"/>
                      </a:pPr>
                      <a:r>
                        <a:rPr lang="en-US" sz="1600" b="0" i="0" u="none" strike="noStrike" noProof="0">
                          <a:latin typeface="Calibri"/>
                        </a:rPr>
                        <a:t>Better serve and protect victims and </a:t>
                      </a:r>
                      <a:r>
                        <a:rPr lang="en-US" sz="1600" b="0" i="0" u="none" strike="noStrike" noProof="0"/>
                        <a:t>Improve Tribal court function</a:t>
                      </a:r>
                      <a:endParaRPr lang="en-US" sz="1600"/>
                    </a:p>
                  </a:txBody>
                  <a:tcPr>
                    <a:solidFill>
                      <a:schemeClr val="bg1"/>
                    </a:solidFill>
                  </a:tcPr>
                </a:tc>
                <a:extLst>
                  <a:ext uri="{0D108BD9-81ED-4DB2-BD59-A6C34878D82A}">
                    <a16:rowId xmlns:a16="http://schemas.microsoft.com/office/drawing/2014/main" val="3680949239"/>
                  </a:ext>
                </a:extLst>
              </a:tr>
            </a:tbl>
          </a:graphicData>
        </a:graphic>
      </p:graphicFrame>
    </p:spTree>
    <p:extLst>
      <p:ext uri="{BB962C8B-B14F-4D97-AF65-F5344CB8AC3E}">
        <p14:creationId xmlns:p14="http://schemas.microsoft.com/office/powerpoint/2010/main" val="266360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1A71C-78F0-4E0C-A734-7AF77990FB62}"/>
              </a:ext>
            </a:extLst>
          </p:cNvPr>
          <p:cNvSpPr>
            <a:spLocks noGrp="1"/>
          </p:cNvSpPr>
          <p:nvPr>
            <p:ph type="title"/>
          </p:nvPr>
        </p:nvSpPr>
        <p:spPr>
          <a:xfrm>
            <a:off x="0" y="-1"/>
            <a:ext cx="9144000" cy="1070763"/>
          </a:xfrm>
        </p:spPr>
        <p:txBody>
          <a:bodyPr>
            <a:noAutofit/>
          </a:bodyPr>
          <a:lstStyle/>
          <a:p>
            <a:pPr algn="ctr"/>
            <a:r>
              <a:rPr lang="en-US" sz="4400" b="1">
                <a:cs typeface="Calibri"/>
              </a:rPr>
              <a:t>Small Group Questions</a:t>
            </a:r>
          </a:p>
        </p:txBody>
      </p:sp>
      <p:sp>
        <p:nvSpPr>
          <p:cNvPr id="11" name="Rectangle 10"/>
          <p:cNvSpPr/>
          <p:nvPr/>
        </p:nvSpPr>
        <p:spPr>
          <a:xfrm>
            <a:off x="0" y="5675365"/>
            <a:ext cx="9144000" cy="119969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162159A6-23E6-4E68-8582-AEFA6DD8DCC0}"/>
              </a:ext>
            </a:extLst>
          </p:cNvPr>
          <p:cNvSpPr>
            <a:spLocks noGrp="1"/>
          </p:cNvSpPr>
          <p:nvPr>
            <p:ph idx="1"/>
          </p:nvPr>
        </p:nvSpPr>
        <p:spPr>
          <a:xfrm>
            <a:off x="368423" y="1070762"/>
            <a:ext cx="8229600" cy="4425879"/>
          </a:xfrm>
        </p:spPr>
        <p:txBody>
          <a:bodyPr>
            <a:normAutofit lnSpcReduction="10000"/>
          </a:bodyPr>
          <a:lstStyle/>
          <a:p>
            <a:pPr marL="514350" indent="-514350">
              <a:buFont typeface="+mj-lt"/>
              <a:buAutoNum type="arabicPeriod"/>
            </a:pPr>
            <a:r>
              <a:rPr lang="en-US"/>
              <a:t>What is your Tribe’s goal? </a:t>
            </a:r>
          </a:p>
          <a:p>
            <a:pPr marL="514350" indent="-514350">
              <a:buFont typeface="+mj-lt"/>
              <a:buAutoNum type="arabicPeriod"/>
            </a:pPr>
            <a:r>
              <a:rPr lang="en-US"/>
              <a:t>What does success look like for your Tribe?</a:t>
            </a:r>
          </a:p>
          <a:p>
            <a:pPr marL="514350" indent="-514350">
              <a:buFont typeface="+mj-lt"/>
              <a:buAutoNum type="arabicPeriod"/>
            </a:pPr>
            <a:r>
              <a:rPr lang="en-US"/>
              <a:t>What resources are needed to reach your Tribe’s goal?</a:t>
            </a:r>
          </a:p>
          <a:p>
            <a:pPr marL="514350" indent="-514350">
              <a:buFont typeface="+mj-lt"/>
              <a:buAutoNum type="arabicPeriod"/>
            </a:pPr>
            <a:r>
              <a:rPr lang="en-US"/>
              <a:t>Tribe’s self- assessment:</a:t>
            </a:r>
          </a:p>
          <a:p>
            <a:pPr marL="914400" lvl="1" indent="-514350">
              <a:buFont typeface="+mj-lt"/>
              <a:buAutoNum type="alphaLcPeriod"/>
            </a:pPr>
            <a:r>
              <a:rPr lang="en-US" sz="2800"/>
              <a:t>Tribal Justice System: Readiness? Strengths, weaknesses? Organized? </a:t>
            </a:r>
          </a:p>
          <a:p>
            <a:pPr marL="914400" lvl="1" indent="-514350">
              <a:buFont typeface="+mj-lt"/>
              <a:buAutoNum type="alphaLcPeriod"/>
            </a:pPr>
            <a:r>
              <a:rPr lang="en-US" sz="2800"/>
              <a:t>Justice System partners: local (city?); State; Federal</a:t>
            </a:r>
          </a:p>
          <a:p>
            <a:pPr marL="514350" indent="-514350">
              <a:buFont typeface="+mj-lt"/>
              <a:buAutoNum type="arabicPeriod"/>
            </a:pPr>
            <a:r>
              <a:rPr lang="en-US"/>
              <a:t>Community scan – resource map; police resources</a:t>
            </a:r>
          </a:p>
          <a:p>
            <a:endParaRPr lang="en-US" sz="1800"/>
          </a:p>
        </p:txBody>
      </p:sp>
    </p:spTree>
    <p:extLst>
      <p:ext uri="{BB962C8B-B14F-4D97-AF65-F5344CB8AC3E}">
        <p14:creationId xmlns:p14="http://schemas.microsoft.com/office/powerpoint/2010/main" val="3979856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6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F41661B1-90AC-D4AB-BA4D-4A7FF922A142}"/>
              </a:ext>
            </a:extLst>
          </p:cNvPr>
          <p:cNvSpPr txBox="1"/>
          <p:nvPr/>
        </p:nvSpPr>
        <p:spPr>
          <a:xfrm>
            <a:off x="2143125" y="1905000"/>
            <a:ext cx="4638675"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latin typeface="Calibri Light"/>
                <a:cs typeface="Segoe UI"/>
              </a:rPr>
              <a:t>Thank you</a:t>
            </a:r>
            <a:r>
              <a:rPr lang="en-US" sz="4400">
                <a:latin typeface="Calibri Light"/>
                <a:cs typeface="Segoe UI"/>
              </a:rPr>
              <a:t>​</a:t>
            </a:r>
          </a:p>
          <a:p>
            <a:pPr algn="ctr"/>
            <a:r>
              <a:rPr lang="en-US" sz="3600">
                <a:latin typeface="Calibri Light"/>
                <a:cs typeface="Segoe UI"/>
              </a:rPr>
              <a:t>​</a:t>
            </a:r>
          </a:p>
          <a:p>
            <a:pPr algn="ctr"/>
            <a:r>
              <a:rPr lang="en-US" sz="3600">
                <a:latin typeface="Calibri Light"/>
                <a:cs typeface="Segoe UI"/>
              </a:rPr>
              <a:t>​</a:t>
            </a:r>
          </a:p>
          <a:p>
            <a:pPr algn="ctr"/>
            <a:r>
              <a:rPr lang="en-US" sz="3600">
                <a:solidFill>
                  <a:srgbClr val="0563C1"/>
                </a:solidFill>
                <a:latin typeface="Calibri Light"/>
                <a:cs typeface="Segoe UI"/>
                <a:hlinkClick r:id="rId5"/>
              </a:rPr>
              <a:t>tribaljustice@anjc.net</a:t>
            </a:r>
            <a:r>
              <a:rPr lang="en-US" sz="3600">
                <a:latin typeface="Calibri Light"/>
                <a:cs typeface="Segoe UI"/>
              </a:rPr>
              <a:t>​</a:t>
            </a:r>
          </a:p>
          <a:p>
            <a:pPr algn="ctr"/>
            <a:r>
              <a:rPr lang="en-US" sz="3600">
                <a:latin typeface="Calibri Light"/>
                <a:cs typeface="Segoe UI"/>
              </a:rPr>
              <a:t>(907) 793-3550</a:t>
            </a:r>
          </a:p>
        </p:txBody>
      </p:sp>
    </p:spTree>
    <p:extLst>
      <p:ext uri="{BB962C8B-B14F-4D97-AF65-F5344CB8AC3E}">
        <p14:creationId xmlns:p14="http://schemas.microsoft.com/office/powerpoint/2010/main" val="298716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99" y="540841"/>
            <a:ext cx="8229600" cy="1143000"/>
          </a:xfrm>
        </p:spPr>
        <p:txBody>
          <a:bodyPr>
            <a:normAutofit/>
          </a:bodyPr>
          <a:lstStyle/>
          <a:p>
            <a:pPr algn="ctr"/>
            <a:r>
              <a:rPr lang="en-US" b="1"/>
              <a:t>Public Law 280</a:t>
            </a:r>
            <a:endParaRPr lang="en-US"/>
          </a:p>
        </p:txBody>
      </p:sp>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4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8" name="Content Placeholder 6">
            <a:extLst>
              <a:ext uri="{FF2B5EF4-FFF2-40B4-BE49-F238E27FC236}">
                <a16:creationId xmlns:a16="http://schemas.microsoft.com/office/drawing/2014/main" id="{1BE8EC00-E472-4EB8-A524-F0BF803A4564}"/>
              </a:ext>
            </a:extLst>
          </p:cNvPr>
          <p:cNvSpPr txBox="1">
            <a:spLocks/>
          </p:cNvSpPr>
          <p:nvPr/>
        </p:nvSpPr>
        <p:spPr>
          <a:xfrm>
            <a:off x="279851" y="1982083"/>
            <a:ext cx="8686800" cy="296697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r>
              <a:rPr lang="en-US" sz="2600">
                <a:ea typeface="+mn-lt"/>
                <a:cs typeface="+mn-lt"/>
              </a:rPr>
              <a:t>A </a:t>
            </a:r>
            <a:r>
              <a:rPr lang="en-US" sz="2600" u="sng">
                <a:ea typeface="+mn-lt"/>
                <a:cs typeface="+mn-lt"/>
              </a:rPr>
              <a:t>federal</a:t>
            </a:r>
            <a:r>
              <a:rPr lang="en-US" sz="2600">
                <a:ea typeface="+mn-lt"/>
                <a:cs typeface="+mn-lt"/>
              </a:rPr>
              <a:t> law passed in 1953</a:t>
            </a:r>
            <a:endParaRPr lang="en-US" sz="2600" b="1">
              <a:ea typeface="+mn-lt"/>
              <a:cs typeface="+mn-lt"/>
            </a:endParaRPr>
          </a:p>
          <a:p>
            <a:pPr marL="457200" indent="-457200"/>
            <a:r>
              <a:rPr lang="en-US" sz="2600">
                <a:ea typeface="+mn-lt"/>
                <a:cs typeface="+mn-lt"/>
              </a:rPr>
              <a:t>Applied to Alaska at statehood</a:t>
            </a:r>
            <a:endParaRPr lang="en-US">
              <a:ea typeface="+mn-lt"/>
              <a:cs typeface="+mn-lt"/>
            </a:endParaRPr>
          </a:p>
          <a:p>
            <a:pPr marL="457200" indent="-457200"/>
            <a:r>
              <a:rPr lang="en-US" sz="2600">
                <a:ea typeface="+mn-lt"/>
                <a:cs typeface="+mn-lt"/>
              </a:rPr>
              <a:t>Changed state and federal criminal and civil jurisdiction in ‘Indian Country’</a:t>
            </a:r>
            <a:endParaRPr lang="en-US">
              <a:cs typeface="Calibri" panose="020F0502020204030204"/>
            </a:endParaRPr>
          </a:p>
          <a:p>
            <a:endParaRPr lang="en-US" sz="2600"/>
          </a:p>
          <a:p>
            <a:pPr lvl="1"/>
            <a:endParaRPr lang="en-US" sz="2200"/>
          </a:p>
          <a:p>
            <a:pPr marL="0" indent="0">
              <a:buFont typeface="Arial" panose="020B0604020202020204" pitchFamily="34" charset="0"/>
              <a:buNone/>
            </a:pPr>
            <a:endParaRPr lang="en-US" sz="2600"/>
          </a:p>
        </p:txBody>
      </p:sp>
    </p:spTree>
    <p:extLst>
      <p:ext uri="{BB962C8B-B14F-4D97-AF65-F5344CB8AC3E}">
        <p14:creationId xmlns:p14="http://schemas.microsoft.com/office/powerpoint/2010/main" val="3064240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99" y="540841"/>
            <a:ext cx="8229600" cy="1143000"/>
          </a:xfrm>
        </p:spPr>
        <p:txBody>
          <a:bodyPr>
            <a:normAutofit/>
          </a:bodyPr>
          <a:lstStyle/>
          <a:p>
            <a:pPr algn="ctr"/>
            <a:r>
              <a:rPr lang="en-US" b="1"/>
              <a:t>Public Law 280</a:t>
            </a:r>
            <a:endParaRPr lang="en-US"/>
          </a:p>
        </p:txBody>
      </p:sp>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4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8" name="Content Placeholder 6">
            <a:extLst>
              <a:ext uri="{FF2B5EF4-FFF2-40B4-BE49-F238E27FC236}">
                <a16:creationId xmlns:a16="http://schemas.microsoft.com/office/drawing/2014/main" id="{1BE8EC00-E472-4EB8-A524-F0BF803A4564}"/>
              </a:ext>
            </a:extLst>
          </p:cNvPr>
          <p:cNvSpPr txBox="1">
            <a:spLocks/>
          </p:cNvSpPr>
          <p:nvPr/>
        </p:nvSpPr>
        <p:spPr>
          <a:xfrm>
            <a:off x="298744" y="1516066"/>
            <a:ext cx="8686800" cy="111550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a:cs typeface="Calibri" panose="020F0502020204030204"/>
              </a:rPr>
              <a:t>Allowed to exercise State jurisdiction in Indian country </a:t>
            </a:r>
            <a:endParaRPr lang="en-US"/>
          </a:p>
          <a:p>
            <a:r>
              <a:rPr lang="en-US" sz="2600">
                <a:cs typeface="Calibri"/>
              </a:rPr>
              <a:t>Impacts federal Public Safety and Justice funding</a:t>
            </a:r>
          </a:p>
          <a:p>
            <a:endParaRPr lang="en-US" sz="2600">
              <a:cs typeface="Calibri"/>
            </a:endParaRPr>
          </a:p>
          <a:p>
            <a:pPr lvl="1"/>
            <a:endParaRPr lang="en-US" sz="2200">
              <a:cs typeface="Calibri"/>
            </a:endParaRPr>
          </a:p>
          <a:p>
            <a:pPr marL="0" indent="0">
              <a:buNone/>
            </a:pPr>
            <a:endParaRPr lang="en-US" sz="2600">
              <a:cs typeface="Calibri"/>
            </a:endParaRPr>
          </a:p>
        </p:txBody>
      </p:sp>
      <p:sp>
        <p:nvSpPr>
          <p:cNvPr id="4" name="Title 1">
            <a:extLst>
              <a:ext uri="{FF2B5EF4-FFF2-40B4-BE49-F238E27FC236}">
                <a16:creationId xmlns:a16="http://schemas.microsoft.com/office/drawing/2014/main" id="{D59F17EE-5AD7-C3A9-E9A6-FDFE9A416487}"/>
              </a:ext>
            </a:extLst>
          </p:cNvPr>
          <p:cNvSpPr txBox="1">
            <a:spLocks/>
          </p:cNvSpPr>
          <p:nvPr/>
        </p:nvSpPr>
        <p:spPr>
          <a:xfrm>
            <a:off x="350976" y="280920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 Law 280 </a:t>
            </a:r>
            <a:r>
              <a:rPr lang="en-US" b="1" i="1" u="sng"/>
              <a:t>did not</a:t>
            </a:r>
            <a:endParaRPr lang="en-US" i="1" u="sng"/>
          </a:p>
        </p:txBody>
      </p:sp>
      <p:sp>
        <p:nvSpPr>
          <p:cNvPr id="5" name="Content Placeholder 6">
            <a:extLst>
              <a:ext uri="{FF2B5EF4-FFF2-40B4-BE49-F238E27FC236}">
                <a16:creationId xmlns:a16="http://schemas.microsoft.com/office/drawing/2014/main" id="{936EC3ED-D36C-4460-49D2-BBB641891644}"/>
              </a:ext>
            </a:extLst>
          </p:cNvPr>
          <p:cNvSpPr txBox="1">
            <a:spLocks/>
          </p:cNvSpPr>
          <p:nvPr/>
        </p:nvSpPr>
        <p:spPr>
          <a:xfrm>
            <a:off x="298743" y="3745388"/>
            <a:ext cx="8686800" cy="111550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a:cs typeface="Calibri" panose="020F0502020204030204"/>
              </a:rPr>
              <a:t>Terminate tribes</a:t>
            </a:r>
          </a:p>
          <a:p>
            <a:r>
              <a:rPr lang="en-US" sz="2600">
                <a:cs typeface="Calibri" panose="020F0502020204030204"/>
              </a:rPr>
              <a:t>Extinguish tribal sovereignty</a:t>
            </a:r>
          </a:p>
          <a:p>
            <a:r>
              <a:rPr lang="en-US" sz="2600">
                <a:cs typeface="Calibri" panose="020F0502020204030204"/>
              </a:rPr>
              <a:t>Take away tribal jurisdiction</a:t>
            </a:r>
          </a:p>
          <a:p>
            <a:pPr marL="0" indent="0">
              <a:buNone/>
            </a:pPr>
            <a:endParaRPr lang="en-US" sz="2600">
              <a:cs typeface="Calibri" panose="020F0502020204030204"/>
            </a:endParaRPr>
          </a:p>
          <a:p>
            <a:pPr lvl="1"/>
            <a:endParaRPr lang="en-US" sz="2200">
              <a:cs typeface="Calibri"/>
            </a:endParaRPr>
          </a:p>
          <a:p>
            <a:pPr marL="0" indent="0">
              <a:buNone/>
            </a:pPr>
            <a:endParaRPr lang="en-US" sz="2600">
              <a:cs typeface="Calibri"/>
            </a:endParaRPr>
          </a:p>
        </p:txBody>
      </p:sp>
    </p:spTree>
    <p:extLst>
      <p:ext uri="{BB962C8B-B14F-4D97-AF65-F5344CB8AC3E}">
        <p14:creationId xmlns:p14="http://schemas.microsoft.com/office/powerpoint/2010/main" val="299787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99" y="540841"/>
            <a:ext cx="8229600" cy="1143000"/>
          </a:xfrm>
        </p:spPr>
        <p:txBody>
          <a:bodyPr>
            <a:normAutofit/>
          </a:bodyPr>
          <a:lstStyle/>
          <a:p>
            <a:pPr algn="ctr"/>
            <a:r>
              <a:rPr lang="en-US" b="1"/>
              <a:t>ANCSA</a:t>
            </a:r>
            <a:endParaRPr lang="en-US"/>
          </a:p>
        </p:txBody>
      </p:sp>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4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8" name="Content Placeholder 6">
            <a:extLst>
              <a:ext uri="{FF2B5EF4-FFF2-40B4-BE49-F238E27FC236}">
                <a16:creationId xmlns:a16="http://schemas.microsoft.com/office/drawing/2014/main" id="{1BE8EC00-E472-4EB8-A524-F0BF803A4564}"/>
              </a:ext>
            </a:extLst>
          </p:cNvPr>
          <p:cNvSpPr txBox="1">
            <a:spLocks/>
          </p:cNvSpPr>
          <p:nvPr/>
        </p:nvSpPr>
        <p:spPr>
          <a:xfrm>
            <a:off x="298744" y="1516066"/>
            <a:ext cx="8686800" cy="111550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cs typeface="Calibri" panose="020F0502020204030204"/>
              </a:rPr>
              <a:t>Extinguished all Indian reservations in Alaska (except MIC)</a:t>
            </a:r>
            <a:endParaRPr lang="en-US" dirty="0">
              <a:cs typeface="Calibri"/>
            </a:endParaRPr>
          </a:p>
          <a:p>
            <a:r>
              <a:rPr lang="en-US" sz="2600" dirty="0">
                <a:cs typeface="Calibri"/>
              </a:rPr>
              <a:t>Impacted Alaska Tribes' territorial jurisdiction</a:t>
            </a:r>
          </a:p>
          <a:p>
            <a:endParaRPr lang="en-US" sz="2600" dirty="0">
              <a:cs typeface="Calibri"/>
            </a:endParaRPr>
          </a:p>
          <a:p>
            <a:pPr lvl="1"/>
            <a:endParaRPr lang="en-US" sz="2200" dirty="0">
              <a:cs typeface="Calibri"/>
            </a:endParaRPr>
          </a:p>
          <a:p>
            <a:pPr marL="0" indent="0">
              <a:buNone/>
            </a:pPr>
            <a:endParaRPr lang="en-US" sz="2600" dirty="0">
              <a:cs typeface="Calibri"/>
            </a:endParaRPr>
          </a:p>
        </p:txBody>
      </p:sp>
      <p:sp>
        <p:nvSpPr>
          <p:cNvPr id="4" name="Title 1">
            <a:extLst>
              <a:ext uri="{FF2B5EF4-FFF2-40B4-BE49-F238E27FC236}">
                <a16:creationId xmlns:a16="http://schemas.microsoft.com/office/drawing/2014/main" id="{D59F17EE-5AD7-C3A9-E9A6-FDFE9A416487}"/>
              </a:ext>
            </a:extLst>
          </p:cNvPr>
          <p:cNvSpPr txBox="1">
            <a:spLocks/>
          </p:cNvSpPr>
          <p:nvPr/>
        </p:nvSpPr>
        <p:spPr>
          <a:xfrm>
            <a:off x="350976" y="280920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ANCSA </a:t>
            </a:r>
            <a:r>
              <a:rPr lang="en-US" b="1" i="1"/>
              <a:t>did not</a:t>
            </a:r>
            <a:endParaRPr lang="en-US" b="1" i="1">
              <a:cs typeface="Calibri Light"/>
            </a:endParaRPr>
          </a:p>
        </p:txBody>
      </p:sp>
      <p:sp>
        <p:nvSpPr>
          <p:cNvPr id="5" name="Content Placeholder 6">
            <a:extLst>
              <a:ext uri="{FF2B5EF4-FFF2-40B4-BE49-F238E27FC236}">
                <a16:creationId xmlns:a16="http://schemas.microsoft.com/office/drawing/2014/main" id="{936EC3ED-D36C-4460-49D2-BBB641891644}"/>
              </a:ext>
            </a:extLst>
          </p:cNvPr>
          <p:cNvSpPr txBox="1">
            <a:spLocks/>
          </p:cNvSpPr>
          <p:nvPr/>
        </p:nvSpPr>
        <p:spPr>
          <a:xfrm>
            <a:off x="298743" y="3745388"/>
            <a:ext cx="8686800" cy="111550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a:cs typeface="Calibri" panose="020F0502020204030204"/>
              </a:rPr>
              <a:t>Terminate tribes</a:t>
            </a:r>
            <a:endParaRPr lang="en-US">
              <a:cs typeface="Calibri"/>
            </a:endParaRPr>
          </a:p>
          <a:p>
            <a:r>
              <a:rPr lang="en-US" sz="2600">
                <a:cs typeface="Calibri"/>
              </a:rPr>
              <a:t>Extinguish tribal sovereignty</a:t>
            </a:r>
          </a:p>
          <a:p>
            <a:pPr marL="0" indent="0">
              <a:buNone/>
            </a:pPr>
            <a:endParaRPr lang="en-US" sz="2600">
              <a:cs typeface="Calibri"/>
            </a:endParaRPr>
          </a:p>
          <a:p>
            <a:pPr marL="0" indent="0">
              <a:buNone/>
            </a:pPr>
            <a:endParaRPr lang="en-US" sz="2600">
              <a:cs typeface="Calibri"/>
            </a:endParaRPr>
          </a:p>
          <a:p>
            <a:pPr lvl="1"/>
            <a:endParaRPr lang="en-US" sz="2200">
              <a:cs typeface="Calibri"/>
            </a:endParaRPr>
          </a:p>
          <a:p>
            <a:pPr marL="0" indent="0">
              <a:buNone/>
            </a:pPr>
            <a:endParaRPr lang="en-US" sz="2600">
              <a:cs typeface="Calibri"/>
            </a:endParaRPr>
          </a:p>
        </p:txBody>
      </p:sp>
    </p:spTree>
    <p:extLst>
      <p:ext uri="{BB962C8B-B14F-4D97-AF65-F5344CB8AC3E}">
        <p14:creationId xmlns:p14="http://schemas.microsoft.com/office/powerpoint/2010/main" val="37380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99" y="540841"/>
            <a:ext cx="8229600" cy="1143000"/>
          </a:xfrm>
        </p:spPr>
        <p:txBody>
          <a:bodyPr>
            <a:normAutofit/>
          </a:bodyPr>
          <a:lstStyle/>
          <a:p>
            <a:pPr algn="ctr"/>
            <a:r>
              <a:rPr lang="en-US" b="1"/>
              <a:t>Oliphant?</a:t>
            </a:r>
            <a:endParaRPr lang="en-US"/>
          </a:p>
        </p:txBody>
      </p:sp>
      <p:sp>
        <p:nvSpPr>
          <p:cNvPr id="7" name="Content Placeholder 6"/>
          <p:cNvSpPr>
            <a:spLocks noGrp="1"/>
          </p:cNvSpPr>
          <p:nvPr>
            <p:ph idx="1"/>
          </p:nvPr>
        </p:nvSpPr>
        <p:spPr>
          <a:xfrm>
            <a:off x="121153" y="1678543"/>
            <a:ext cx="8686800" cy="4246481"/>
          </a:xfrm>
        </p:spPr>
        <p:txBody>
          <a:bodyPr>
            <a:normAutofit/>
          </a:bodyPr>
          <a:lstStyle/>
          <a:p>
            <a:endParaRPr lang="en-US" sz="2600"/>
          </a:p>
          <a:p>
            <a:pPr lvl="1"/>
            <a:endParaRPr lang="en-US" sz="2200"/>
          </a:p>
          <a:p>
            <a:pPr marL="0" indent="0">
              <a:buNone/>
            </a:pPr>
            <a:endParaRPr lang="en-US" sz="2400"/>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8" name="Content Placeholder 6">
            <a:extLst>
              <a:ext uri="{FF2B5EF4-FFF2-40B4-BE49-F238E27FC236}">
                <a16:creationId xmlns:a16="http://schemas.microsoft.com/office/drawing/2014/main" id="{1BE8EC00-E472-4EB8-A524-F0BF803A4564}"/>
              </a:ext>
            </a:extLst>
          </p:cNvPr>
          <p:cNvSpPr txBox="1">
            <a:spLocks/>
          </p:cNvSpPr>
          <p:nvPr/>
        </p:nvSpPr>
        <p:spPr>
          <a:xfrm>
            <a:off x="298744" y="1992316"/>
            <a:ext cx="8686800" cy="3084003"/>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5900">
                <a:cs typeface="Calibri" panose="020F0502020204030204"/>
              </a:rPr>
              <a:t>"Indian Tribes do not have inherent jurisdiction to try and punish non-Indians." </a:t>
            </a:r>
            <a:endParaRPr lang="en-US" sz="5900"/>
          </a:p>
          <a:p>
            <a:pPr marL="0" indent="0" algn="ctr">
              <a:buNone/>
            </a:pPr>
            <a:endParaRPr lang="en-US" sz="2600">
              <a:cs typeface="Calibri" panose="020F0502020204030204"/>
            </a:endParaRPr>
          </a:p>
          <a:p>
            <a:pPr marL="0" indent="0" algn="ctr">
              <a:buNone/>
            </a:pPr>
            <a:r>
              <a:rPr lang="en-US" sz="2600" i="1">
                <a:ea typeface="+mn-lt"/>
                <a:cs typeface="+mn-lt"/>
              </a:rPr>
              <a:t>Oliphant v. Suquamish Indian Tribe</a:t>
            </a:r>
            <a:r>
              <a:rPr lang="en-US" sz="2600">
                <a:ea typeface="+mn-lt"/>
                <a:cs typeface="+mn-lt"/>
              </a:rPr>
              <a:t>, 435 U.S. 191 (1978)</a:t>
            </a:r>
            <a:endParaRPr lang="en-US"/>
          </a:p>
          <a:p>
            <a:pPr marL="0" indent="0">
              <a:buNone/>
            </a:pPr>
            <a:endParaRPr lang="en-US" sz="2600">
              <a:cs typeface="Calibri" panose="020F0502020204030204"/>
            </a:endParaRPr>
          </a:p>
          <a:p>
            <a:pPr marL="0" indent="0">
              <a:buNone/>
            </a:pPr>
            <a:endParaRPr lang="en-US" sz="2600">
              <a:cs typeface="Calibri" panose="020F0502020204030204"/>
            </a:endParaRPr>
          </a:p>
          <a:p>
            <a:endParaRPr lang="en-US" sz="2600">
              <a:cs typeface="Calibri" panose="020F0502020204030204"/>
            </a:endParaRPr>
          </a:p>
          <a:p>
            <a:endParaRPr lang="en-US" sz="2600">
              <a:cs typeface="Calibri" panose="020F0502020204030204"/>
            </a:endParaRPr>
          </a:p>
          <a:p>
            <a:pPr lvl="1"/>
            <a:endParaRPr lang="en-US" sz="2200">
              <a:cs typeface="Calibri"/>
            </a:endParaRPr>
          </a:p>
          <a:p>
            <a:pPr marL="0" indent="0">
              <a:buNone/>
            </a:pPr>
            <a:endParaRPr lang="en-US" sz="2600">
              <a:cs typeface="Calibri"/>
            </a:endParaRPr>
          </a:p>
        </p:txBody>
      </p:sp>
    </p:spTree>
    <p:extLst>
      <p:ext uri="{BB962C8B-B14F-4D97-AF65-F5344CB8AC3E}">
        <p14:creationId xmlns:p14="http://schemas.microsoft.com/office/powerpoint/2010/main" val="3272741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29" y="209550"/>
            <a:ext cx="8229600" cy="1143000"/>
          </a:xfrm>
        </p:spPr>
        <p:txBody>
          <a:bodyPr>
            <a:normAutofit fontScale="90000"/>
          </a:bodyPr>
          <a:lstStyle/>
          <a:p>
            <a:r>
              <a:rPr lang="en-US" b="1"/>
              <a:t>Alaska Specific Federal Legislation Attempts</a:t>
            </a:r>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graphicFrame>
        <p:nvGraphicFramePr>
          <p:cNvPr id="9" name="Table 9">
            <a:extLst>
              <a:ext uri="{FF2B5EF4-FFF2-40B4-BE49-F238E27FC236}">
                <a16:creationId xmlns:a16="http://schemas.microsoft.com/office/drawing/2014/main" id="{64F45500-33C5-4F4F-A3F5-157CE343862D}"/>
              </a:ext>
            </a:extLst>
          </p:cNvPr>
          <p:cNvGraphicFramePr>
            <a:graphicFrameLocks noGrp="1"/>
          </p:cNvGraphicFramePr>
          <p:nvPr>
            <p:extLst>
              <p:ext uri="{D42A27DB-BD31-4B8C-83A1-F6EECF244321}">
                <p14:modId xmlns:p14="http://schemas.microsoft.com/office/powerpoint/2010/main" val="3370219172"/>
              </p:ext>
            </p:extLst>
          </p:nvPr>
        </p:nvGraphicFramePr>
        <p:xfrm>
          <a:off x="490029" y="1371992"/>
          <a:ext cx="8229600" cy="4308864"/>
        </p:xfrm>
        <a:graphic>
          <a:graphicData uri="http://schemas.openxmlformats.org/drawingml/2006/table">
            <a:tbl>
              <a:tblPr firstRow="1" bandRow="1">
                <a:tableStyleId>{5C22544A-7EE6-4342-B048-85BDC9FD1C3A}</a:tableStyleId>
              </a:tblPr>
              <a:tblGrid>
                <a:gridCol w="761556">
                  <a:extLst>
                    <a:ext uri="{9D8B030D-6E8A-4147-A177-3AD203B41FA5}">
                      <a16:colId xmlns:a16="http://schemas.microsoft.com/office/drawing/2014/main" val="3939976704"/>
                    </a:ext>
                  </a:extLst>
                </a:gridCol>
                <a:gridCol w="7468044">
                  <a:extLst>
                    <a:ext uri="{9D8B030D-6E8A-4147-A177-3AD203B41FA5}">
                      <a16:colId xmlns:a16="http://schemas.microsoft.com/office/drawing/2014/main" val="966651584"/>
                    </a:ext>
                  </a:extLst>
                </a:gridCol>
              </a:tblGrid>
              <a:tr h="61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2009</a:t>
                      </a:r>
                    </a:p>
                  </a:txBody>
                  <a:tcPr marL="82532" marR="82532" marT="41267" marB="41267"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rPr>
                        <a:t>S.797 </a:t>
                      </a:r>
                      <a:r>
                        <a:rPr lang="en-US" sz="1800" b="0">
                          <a:solidFill>
                            <a:schemeClr val="tx1"/>
                          </a:solidFill>
                        </a:rPr>
                        <a:t>Tribal Law &amp; Order Act (TLOA) (Includes Alaska Native Tribal Law Enforcement Demo Project – alcohol and drug crimes in core township/5-mile radius. Not “Indian Country”)</a:t>
                      </a:r>
                    </a:p>
                  </a:txBody>
                  <a:tcPr marL="82532" marR="82532" marT="41267" marB="41267">
                    <a:solidFill>
                      <a:schemeClr val="bg1">
                        <a:lumMod val="95000"/>
                      </a:schemeClr>
                    </a:solidFill>
                  </a:tcPr>
                </a:tc>
                <a:extLst>
                  <a:ext uri="{0D108BD9-81ED-4DB2-BD59-A6C34878D82A}">
                    <a16:rowId xmlns:a16="http://schemas.microsoft.com/office/drawing/2014/main" val="604558479"/>
                  </a:ext>
                </a:extLst>
              </a:tr>
              <a:tr h="61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2010</a:t>
                      </a:r>
                    </a:p>
                  </a:txBody>
                  <a:tcPr marL="82532" marR="82532" marT="41267" marB="41267" anchor="ctr">
                    <a:solidFill>
                      <a:srgbClr val="FFC000"/>
                    </a:solidFill>
                  </a:tcPr>
                </a:tc>
                <a:tc>
                  <a:txBody>
                    <a:bodyPr/>
                    <a:lstStyle/>
                    <a:p>
                      <a:r>
                        <a:rPr lang="en-US" sz="1800"/>
                        <a:t>TLOA enacted. Alaska Tribes eligible for COPS grants and federal law enforcement training </a:t>
                      </a:r>
                    </a:p>
                  </a:txBody>
                  <a:tcPr marL="82532" marR="82532" marT="41267" marB="41267">
                    <a:solidFill>
                      <a:srgbClr val="FFC000"/>
                    </a:solidFill>
                  </a:tcPr>
                </a:tc>
                <a:extLst>
                  <a:ext uri="{0D108BD9-81ED-4DB2-BD59-A6C34878D82A}">
                    <a16:rowId xmlns:a16="http://schemas.microsoft.com/office/drawing/2014/main" val="867181321"/>
                  </a:ext>
                </a:extLst>
              </a:tr>
              <a:tr h="617764">
                <a:tc>
                  <a:txBody>
                    <a:bodyPr/>
                    <a:lstStyle/>
                    <a:p>
                      <a:r>
                        <a:rPr lang="en-US" sz="1800"/>
                        <a:t>2010</a:t>
                      </a:r>
                    </a:p>
                  </a:txBody>
                  <a:tcPr marL="82532" marR="82532" marT="41267" marB="41267"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S.3740 </a:t>
                      </a:r>
                      <a:r>
                        <a:rPr lang="en-US" sz="1800"/>
                        <a:t>Alaska Safe Families &amp; Villages Act (Demo project in “project area”; AG selection &amp; certification; </a:t>
                      </a:r>
                      <a:r>
                        <a:rPr lang="en-US" sz="1800" i="0"/>
                        <a:t>civil</a:t>
                      </a:r>
                      <a:r>
                        <a:rPr lang="en-US" sz="1800"/>
                        <a:t> jurisdiction re drug/alcohol over Natives and non-Natives; civil sanctions listed)</a:t>
                      </a:r>
                    </a:p>
                  </a:txBody>
                  <a:tcPr marL="82532" marR="82532" marT="41267" marB="41267">
                    <a:solidFill>
                      <a:schemeClr val="bg1">
                        <a:lumMod val="95000"/>
                      </a:schemeClr>
                    </a:solidFill>
                  </a:tcPr>
                </a:tc>
                <a:extLst>
                  <a:ext uri="{0D108BD9-81ED-4DB2-BD59-A6C34878D82A}">
                    <a16:rowId xmlns:a16="http://schemas.microsoft.com/office/drawing/2014/main" val="1245529180"/>
                  </a:ext>
                </a:extLst>
              </a:tr>
              <a:tr h="617764">
                <a:tc>
                  <a:txBody>
                    <a:bodyPr/>
                    <a:lstStyle/>
                    <a:p>
                      <a:r>
                        <a:rPr lang="en-US" sz="1800"/>
                        <a:t>2013</a:t>
                      </a:r>
                    </a:p>
                  </a:txBody>
                  <a:tcPr marL="82532" marR="82532" marT="41267" marB="41267"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VAWA Sec. 910 keeps Alaska Tribes out of key provisions (SDVJ)</a:t>
                      </a:r>
                    </a:p>
                  </a:txBody>
                  <a:tcPr marL="82532" marR="82532" marT="41267" marB="41267" anchor="ctr">
                    <a:solidFill>
                      <a:schemeClr val="bg1">
                        <a:lumMod val="95000"/>
                      </a:schemeClr>
                    </a:solidFill>
                  </a:tcPr>
                </a:tc>
                <a:extLst>
                  <a:ext uri="{0D108BD9-81ED-4DB2-BD59-A6C34878D82A}">
                    <a16:rowId xmlns:a16="http://schemas.microsoft.com/office/drawing/2014/main" val="3154449159"/>
                  </a:ext>
                </a:extLst>
              </a:tr>
              <a:tr h="61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2013</a:t>
                      </a:r>
                    </a:p>
                    <a:p>
                      <a:endParaRPr lang="en-US" sz="1800"/>
                    </a:p>
                  </a:txBody>
                  <a:tcPr marL="82532" marR="82532" marT="41267" marB="41267"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S.1474 </a:t>
                      </a:r>
                      <a:r>
                        <a:rPr lang="en-US" sz="1800"/>
                        <a:t>Alaska Safe Families &amp; Villages Act. Grant program to support tribal-state IGA to enforce state laws; repeal VAWA 2013 sec. 910.</a:t>
                      </a:r>
                    </a:p>
                  </a:txBody>
                  <a:tcPr marL="82532" marR="82532" marT="41267" marB="41267">
                    <a:solidFill>
                      <a:schemeClr val="bg1">
                        <a:lumMod val="95000"/>
                      </a:schemeClr>
                    </a:solidFill>
                  </a:tcPr>
                </a:tc>
                <a:extLst>
                  <a:ext uri="{0D108BD9-81ED-4DB2-BD59-A6C34878D82A}">
                    <a16:rowId xmlns:a16="http://schemas.microsoft.com/office/drawing/2014/main" val="3511089894"/>
                  </a:ext>
                </a:extLst>
              </a:tr>
              <a:tr h="617764">
                <a:tc>
                  <a:txBody>
                    <a:bodyPr/>
                    <a:lstStyle/>
                    <a:p>
                      <a:r>
                        <a:rPr lang="en-US" sz="1800"/>
                        <a:t>2014</a:t>
                      </a:r>
                    </a:p>
                  </a:txBody>
                  <a:tcPr marL="82532" marR="82532" marT="41267" marB="41267" anchor="ctr">
                    <a:solidFill>
                      <a:srgbClr val="FFC000"/>
                    </a:solidFill>
                  </a:tcPr>
                </a:tc>
                <a:tc>
                  <a:txBody>
                    <a:bodyPr/>
                    <a:lstStyle/>
                    <a:p>
                      <a:r>
                        <a:rPr lang="en-US" sz="1800" b="1"/>
                        <a:t>S. 1474 </a:t>
                      </a:r>
                      <a:r>
                        <a:rPr lang="en-US" sz="1800"/>
                        <a:t>repeals VAWA 2013 Sec. 910. </a:t>
                      </a:r>
                      <a:endParaRPr lang="en-US" sz="1800" i="0"/>
                    </a:p>
                  </a:txBody>
                  <a:tcPr marL="82532" marR="82532" marT="41267" marB="41267" anchor="ctr">
                    <a:solidFill>
                      <a:srgbClr val="FFC000"/>
                    </a:solidFill>
                  </a:tcPr>
                </a:tc>
                <a:extLst>
                  <a:ext uri="{0D108BD9-81ED-4DB2-BD59-A6C34878D82A}">
                    <a16:rowId xmlns:a16="http://schemas.microsoft.com/office/drawing/2014/main" val="1376070727"/>
                  </a:ext>
                </a:extLst>
              </a:tr>
            </a:tbl>
          </a:graphicData>
        </a:graphic>
      </p:graphicFrame>
    </p:spTree>
    <p:extLst>
      <p:ext uri="{BB962C8B-B14F-4D97-AF65-F5344CB8AC3E}">
        <p14:creationId xmlns:p14="http://schemas.microsoft.com/office/powerpoint/2010/main" val="57227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79" y="466725"/>
            <a:ext cx="8229600" cy="1143000"/>
          </a:xfrm>
        </p:spPr>
        <p:txBody>
          <a:bodyPr>
            <a:normAutofit fontScale="90000"/>
          </a:bodyPr>
          <a:lstStyle/>
          <a:p>
            <a:r>
              <a:rPr lang="en-US" b="1"/>
              <a:t>Alaska Specific Federal Legislation Attempts</a:t>
            </a:r>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graphicFrame>
        <p:nvGraphicFramePr>
          <p:cNvPr id="9" name="Table 9">
            <a:extLst>
              <a:ext uri="{FF2B5EF4-FFF2-40B4-BE49-F238E27FC236}">
                <a16:creationId xmlns:a16="http://schemas.microsoft.com/office/drawing/2014/main" id="{64F45500-33C5-4F4F-A3F5-157CE343862D}"/>
              </a:ext>
            </a:extLst>
          </p:cNvPr>
          <p:cNvGraphicFramePr>
            <a:graphicFrameLocks noGrp="1"/>
          </p:cNvGraphicFramePr>
          <p:nvPr>
            <p:extLst>
              <p:ext uri="{D42A27DB-BD31-4B8C-83A1-F6EECF244321}">
                <p14:modId xmlns:p14="http://schemas.microsoft.com/office/powerpoint/2010/main" val="2557629722"/>
              </p:ext>
            </p:extLst>
          </p:nvPr>
        </p:nvGraphicFramePr>
        <p:xfrm>
          <a:off x="461454" y="1724417"/>
          <a:ext cx="8229600" cy="3773634"/>
        </p:xfrm>
        <a:graphic>
          <a:graphicData uri="http://schemas.openxmlformats.org/drawingml/2006/table">
            <a:tbl>
              <a:tblPr firstRow="1" bandRow="1">
                <a:tableStyleId>{5C22544A-7EE6-4342-B048-85BDC9FD1C3A}</a:tableStyleId>
              </a:tblPr>
              <a:tblGrid>
                <a:gridCol w="761556">
                  <a:extLst>
                    <a:ext uri="{9D8B030D-6E8A-4147-A177-3AD203B41FA5}">
                      <a16:colId xmlns:a16="http://schemas.microsoft.com/office/drawing/2014/main" val="3939976704"/>
                    </a:ext>
                  </a:extLst>
                </a:gridCol>
                <a:gridCol w="7468044">
                  <a:extLst>
                    <a:ext uri="{9D8B030D-6E8A-4147-A177-3AD203B41FA5}">
                      <a16:colId xmlns:a16="http://schemas.microsoft.com/office/drawing/2014/main" val="966651584"/>
                    </a:ext>
                  </a:extLst>
                </a:gridCol>
              </a:tblGrid>
              <a:tr h="61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2015 -2017</a:t>
                      </a:r>
                    </a:p>
                  </a:txBody>
                  <a:tcPr marL="82532" marR="82532" marT="41267" marB="41267" anchor="ctr">
                    <a:solidFill>
                      <a:schemeClr val="bg1">
                        <a:lumMod val="95000"/>
                      </a:schemeClr>
                    </a:solidFill>
                  </a:tcPr>
                </a:tc>
                <a:tc>
                  <a:txBody>
                    <a:bodyPr/>
                    <a:lstStyle/>
                    <a:p>
                      <a:r>
                        <a:rPr lang="en-US" sz="1800" b="0">
                          <a:solidFill>
                            <a:schemeClr val="tx1"/>
                          </a:solidFill>
                        </a:rPr>
                        <a:t>Discussions with Alaska Governor, AG, Alaska Delegation</a:t>
                      </a:r>
                    </a:p>
                  </a:txBody>
                  <a:tcPr marL="82532" marR="82532" marT="41267" marB="41267" anchor="ctr">
                    <a:solidFill>
                      <a:schemeClr val="bg1">
                        <a:lumMod val="95000"/>
                      </a:schemeClr>
                    </a:solidFill>
                  </a:tcPr>
                </a:tc>
                <a:extLst>
                  <a:ext uri="{0D108BD9-81ED-4DB2-BD59-A6C34878D82A}">
                    <a16:rowId xmlns:a16="http://schemas.microsoft.com/office/drawing/2014/main" val="604558479"/>
                  </a:ext>
                </a:extLst>
              </a:tr>
              <a:tr h="617764">
                <a:tc>
                  <a:txBody>
                    <a:bodyPr/>
                    <a:lstStyle/>
                    <a:p>
                      <a:r>
                        <a:rPr lang="en-US" sz="1800"/>
                        <a:t>2019</a:t>
                      </a:r>
                    </a:p>
                  </a:txBody>
                  <a:tcPr marL="82532" marR="82532" marT="41267" marB="41267" anchor="ctr">
                    <a:solidFill>
                      <a:schemeClr val="bg1">
                        <a:lumMod val="95000"/>
                      </a:schemeClr>
                    </a:solidFill>
                  </a:tcPr>
                </a:tc>
                <a:tc>
                  <a:txBody>
                    <a:bodyPr/>
                    <a:lstStyle/>
                    <a:p>
                      <a:r>
                        <a:rPr lang="en-US" sz="1800" b="1"/>
                        <a:t>HR.1585 </a:t>
                      </a:r>
                      <a:r>
                        <a:rPr lang="en-US" sz="1800"/>
                        <a:t>(VAWA 2019) Rep. Young amendment: Expand Indian Country (village with 75% AN population); Pilot Project with 5 Tribes to cover all village lands.</a:t>
                      </a:r>
                    </a:p>
                  </a:txBody>
                  <a:tcPr marL="82532" marR="82532" marT="41267" marB="41267">
                    <a:solidFill>
                      <a:schemeClr val="bg1">
                        <a:lumMod val="95000"/>
                      </a:schemeClr>
                    </a:solidFill>
                  </a:tcPr>
                </a:tc>
                <a:extLst>
                  <a:ext uri="{0D108BD9-81ED-4DB2-BD59-A6C34878D82A}">
                    <a16:rowId xmlns:a16="http://schemas.microsoft.com/office/drawing/2014/main" val="867181321"/>
                  </a:ext>
                </a:extLst>
              </a:tr>
              <a:tr h="617764">
                <a:tc>
                  <a:txBody>
                    <a:bodyPr/>
                    <a:lstStyle/>
                    <a:p>
                      <a:r>
                        <a:rPr lang="en-US" sz="1800"/>
                        <a:t>2019</a:t>
                      </a:r>
                    </a:p>
                  </a:txBody>
                  <a:tcPr marL="82532" marR="82532" marT="41267" marB="41267" anchor="ctr">
                    <a:solidFill>
                      <a:schemeClr val="bg1">
                        <a:lumMod val="95000"/>
                      </a:schemeClr>
                    </a:solidFill>
                  </a:tcPr>
                </a:tc>
                <a:tc>
                  <a:txBody>
                    <a:bodyPr/>
                    <a:lstStyle/>
                    <a:p>
                      <a:r>
                        <a:rPr lang="en-US" sz="1800"/>
                        <a:t>AG Barr declares law enforcement emergency in rural Alaska </a:t>
                      </a:r>
                    </a:p>
                  </a:txBody>
                  <a:tcPr marL="82532" marR="82532" marT="41267" marB="41267" anchor="ctr">
                    <a:solidFill>
                      <a:schemeClr val="bg1">
                        <a:lumMod val="95000"/>
                      </a:schemeClr>
                    </a:solidFill>
                  </a:tcPr>
                </a:tc>
                <a:extLst>
                  <a:ext uri="{0D108BD9-81ED-4DB2-BD59-A6C34878D82A}">
                    <a16:rowId xmlns:a16="http://schemas.microsoft.com/office/drawing/2014/main" val="1245529180"/>
                  </a:ext>
                </a:extLst>
              </a:tr>
              <a:tr h="617764">
                <a:tc>
                  <a:txBody>
                    <a:bodyPr/>
                    <a:lstStyle/>
                    <a:p>
                      <a:r>
                        <a:rPr lang="en-US" sz="1800"/>
                        <a:t>2019</a:t>
                      </a:r>
                    </a:p>
                  </a:txBody>
                  <a:tcPr marL="82532" marR="82532" marT="41267" marB="41267" anchor="ctr">
                    <a:solidFill>
                      <a:schemeClr val="bg1">
                        <a:lumMod val="95000"/>
                      </a:schemeClr>
                    </a:solidFill>
                  </a:tcPr>
                </a:tc>
                <a:tc>
                  <a:txBody>
                    <a:bodyPr/>
                    <a:lstStyle/>
                    <a:p>
                      <a:r>
                        <a:rPr lang="en-US" sz="1800" b="1"/>
                        <a:t>S. 2616 </a:t>
                      </a:r>
                      <a:r>
                        <a:rPr lang="en-US" sz="1800" b="0"/>
                        <a:t>Alaska Tribal Public Safety and Empowerment Act. Adds civil jurisdiction over non-Natives, criminal jurisdiction over alcohol &amp; drug crimes</a:t>
                      </a:r>
                      <a:endParaRPr lang="en-US" sz="1800" b="0" i="0"/>
                    </a:p>
                  </a:txBody>
                  <a:tcPr marL="82532" marR="82532" marT="41267" marB="41267">
                    <a:solidFill>
                      <a:schemeClr val="bg1">
                        <a:lumMod val="95000"/>
                      </a:schemeClr>
                    </a:solidFill>
                  </a:tcPr>
                </a:tc>
                <a:extLst>
                  <a:ext uri="{0D108BD9-81ED-4DB2-BD59-A6C34878D82A}">
                    <a16:rowId xmlns:a16="http://schemas.microsoft.com/office/drawing/2014/main" val="3154449159"/>
                  </a:ext>
                </a:extLst>
              </a:tr>
              <a:tr h="617764">
                <a:tc>
                  <a:txBody>
                    <a:bodyPr/>
                    <a:lstStyle/>
                    <a:p>
                      <a:pPr marL="0" marR="0" lvl="0" indent="0" algn="l" rtl="0" eaLnBrk="1" fontAlgn="auto" latinLnBrk="0" hangingPunct="1">
                        <a:lnSpc>
                          <a:spcPct val="100000"/>
                        </a:lnSpc>
                        <a:spcBef>
                          <a:spcPts val="0"/>
                        </a:spcBef>
                        <a:spcAft>
                          <a:spcPts val="0"/>
                        </a:spcAft>
                        <a:buClrTx/>
                        <a:buSzTx/>
                        <a:buFontTx/>
                        <a:buNone/>
                      </a:pPr>
                      <a:r>
                        <a:rPr lang="en-US" sz="1800"/>
                        <a:t>2021 </a:t>
                      </a:r>
                    </a:p>
                  </a:txBody>
                  <a:tcPr marL="82532" marR="82532" marT="41267" marB="41267"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VAWA discussion draft released for comment, includes Alaska Tribal Public Safety Empowerment provisions (revised from S.2616)</a:t>
                      </a:r>
                    </a:p>
                  </a:txBody>
                  <a:tcPr marL="82532" marR="82532" marT="41267" marB="41267">
                    <a:solidFill>
                      <a:schemeClr val="bg1">
                        <a:lumMod val="95000"/>
                      </a:schemeClr>
                    </a:solidFill>
                  </a:tcPr>
                </a:tc>
                <a:extLst>
                  <a:ext uri="{0D108BD9-81ED-4DB2-BD59-A6C34878D82A}">
                    <a16:rowId xmlns:a16="http://schemas.microsoft.com/office/drawing/2014/main" val="3511089894"/>
                  </a:ext>
                </a:extLst>
              </a:tr>
              <a:tr h="617764">
                <a:tc>
                  <a:txBody>
                    <a:bodyPr/>
                    <a:lstStyle/>
                    <a:p>
                      <a:r>
                        <a:rPr lang="en-US" sz="1800" b="1"/>
                        <a:t>2022</a:t>
                      </a:r>
                    </a:p>
                  </a:txBody>
                  <a:tcPr marL="82532" marR="82532" marT="41267" marB="41267" anchor="ctr">
                    <a:solidFill>
                      <a:srgbClr val="FF0000"/>
                    </a:solidFill>
                  </a:tcPr>
                </a:tc>
                <a:tc>
                  <a:txBody>
                    <a:bodyPr/>
                    <a:lstStyle/>
                    <a:p>
                      <a:r>
                        <a:rPr lang="en-US" sz="1800" b="1" i="0"/>
                        <a:t>S.3623 VAWA 2022 introduced (60 Senators - filibuster-proof). Included in</a:t>
                      </a:r>
                      <a:r>
                        <a:rPr lang="en-US" sz="1800" b="1"/>
                        <a:t> Omnibus Appropriations Act (H.R.2471). Becomes Pub. L. 117-103, Div. W</a:t>
                      </a:r>
                    </a:p>
                  </a:txBody>
                  <a:tcPr marL="82532" marR="82532" marT="41267" marB="41267">
                    <a:solidFill>
                      <a:srgbClr val="FF0000"/>
                    </a:solidFill>
                  </a:tcPr>
                </a:tc>
                <a:extLst>
                  <a:ext uri="{0D108BD9-81ED-4DB2-BD59-A6C34878D82A}">
                    <a16:rowId xmlns:a16="http://schemas.microsoft.com/office/drawing/2014/main" val="1376070727"/>
                  </a:ext>
                </a:extLst>
              </a:tr>
            </a:tbl>
          </a:graphicData>
        </a:graphic>
      </p:graphicFrame>
    </p:spTree>
    <p:extLst>
      <p:ext uri="{BB962C8B-B14F-4D97-AF65-F5344CB8AC3E}">
        <p14:creationId xmlns:p14="http://schemas.microsoft.com/office/powerpoint/2010/main" val="3228145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079" y="466725"/>
            <a:ext cx="8229600" cy="1143000"/>
          </a:xfrm>
        </p:spPr>
        <p:txBody>
          <a:bodyPr>
            <a:normAutofit/>
          </a:bodyPr>
          <a:lstStyle/>
          <a:p>
            <a:r>
              <a:rPr lang="en-US" b="1">
                <a:cs typeface="Calibri Light"/>
              </a:rPr>
              <a:t>VAWA 2022 Reauthorization</a:t>
            </a:r>
          </a:p>
        </p:txBody>
      </p:sp>
      <p:sp>
        <p:nvSpPr>
          <p:cNvPr id="11" name="Rectangle 10"/>
          <p:cNvSpPr/>
          <p:nvPr/>
        </p:nvSpPr>
        <p:spPr>
          <a:xfrm>
            <a:off x="0" y="5742546"/>
            <a:ext cx="9144000" cy="111545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613" y="5838857"/>
            <a:ext cx="2555132" cy="857478"/>
          </a:xfrm>
          <a:prstGeom prst="rect">
            <a:avLst/>
          </a:prstGeom>
          <a:ln>
            <a:noFill/>
          </a:ln>
          <a:effectLst>
            <a:outerShdw blurRad="292100" dist="139700" dir="2700000" algn="tl" rotWithShape="0">
              <a:srgbClr val="333333">
                <a:alpha val="65000"/>
              </a:srgbClr>
            </a:outerShdw>
          </a:effectLst>
        </p:spPr>
      </p:pic>
      <p:pic>
        <p:nvPicPr>
          <p:cNvPr id="13" name="Content Placeholder 4"/>
          <p:cNvPicPr>
            <a:picLocks noChangeAspect="1"/>
          </p:cNvPicPr>
          <p:nvPr/>
        </p:nvPicPr>
        <p:blipFill rotWithShape="1">
          <a:blip r:embed="rId4" cstate="print">
            <a:extLst>
              <a:ext uri="{28A0092B-C50C-407E-A947-70E740481C1C}">
                <a14:useLocalDpi xmlns:a14="http://schemas.microsoft.com/office/drawing/2010/main" val="0"/>
              </a:ext>
            </a:extLst>
          </a:blip>
          <a:srcRect b="37361"/>
          <a:stretch/>
        </p:blipFill>
        <p:spPr>
          <a:xfrm>
            <a:off x="6780178" y="5854089"/>
            <a:ext cx="2195209" cy="84224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1BA2F9F2-A014-E9CF-E444-736B8E32D9D4}"/>
              </a:ext>
            </a:extLst>
          </p:cNvPr>
          <p:cNvSpPr txBox="1"/>
          <p:nvPr/>
        </p:nvSpPr>
        <p:spPr>
          <a:xfrm>
            <a:off x="0" y="1781175"/>
            <a:ext cx="914400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sz="2800">
                <a:cs typeface="Arial"/>
              </a:rPr>
              <a:t>Passed House and Senate on March 10, 2022​</a:t>
            </a:r>
            <a:endParaRPr lang="en-US" sz="2800">
              <a:cs typeface="Calibri" panose="020F0502020204030204"/>
            </a:endParaRPr>
          </a:p>
          <a:p>
            <a:pPr lvl="1"/>
            <a:endParaRPr lang="en-US" sz="2800">
              <a:cs typeface="Arial"/>
            </a:endParaRPr>
          </a:p>
          <a:p>
            <a:pPr marL="742950" lvl="1" indent="-285750">
              <a:buFont typeface="Arial"/>
              <a:buChar char="•"/>
            </a:pPr>
            <a:r>
              <a:rPr lang="en-US" sz="2800">
                <a:cs typeface="Arial"/>
              </a:rPr>
              <a:t>President Biden signed on March 15, 2022​</a:t>
            </a:r>
          </a:p>
          <a:p>
            <a:pPr lvl="1"/>
            <a:endParaRPr lang="en-US" sz="2800">
              <a:cs typeface="Arial"/>
            </a:endParaRPr>
          </a:p>
          <a:p>
            <a:pPr marL="742950" lvl="1" indent="-285750">
              <a:buFont typeface="Arial"/>
              <a:buChar char="•"/>
            </a:pPr>
            <a:r>
              <a:rPr lang="en-US" sz="2800">
                <a:cs typeface="Arial"/>
              </a:rPr>
              <a:t>Effective date of October 1, 2022​</a:t>
            </a:r>
          </a:p>
          <a:p>
            <a:pPr lvl="1"/>
            <a:endParaRPr lang="en-US" sz="2800">
              <a:cs typeface="Arial"/>
            </a:endParaRPr>
          </a:p>
          <a:p>
            <a:pPr marL="742950" lvl="1" indent="-285750">
              <a:buFont typeface="Arial"/>
              <a:buChar char="•"/>
            </a:pPr>
            <a:r>
              <a:rPr lang="en-US" sz="2800">
                <a:cs typeface="Arial"/>
              </a:rPr>
              <a:t>Subtitle B – Alaska Tribal Public Safety Empowerment</a:t>
            </a:r>
          </a:p>
        </p:txBody>
      </p:sp>
    </p:spTree>
    <p:extLst>
      <p:ext uri="{BB962C8B-B14F-4D97-AF65-F5344CB8AC3E}">
        <p14:creationId xmlns:p14="http://schemas.microsoft.com/office/powerpoint/2010/main" val="1872176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a1a158-8ebb-4356-b9be-92c2225152a2">
      <Terms xmlns="http://schemas.microsoft.com/office/infopath/2007/PartnerControls"/>
    </lcf76f155ced4ddcb4097134ff3c332f>
    <TaxCatchAll xmlns="98eed5a8-8fe2-42c1-ab18-c8a8d75e7bd2" xsi:nil="true"/>
    <SharedWithUsers xmlns="98eed5a8-8fe2-42c1-ab18-c8a8d75e7bd2">
      <UserInfo>
        <DisplayName>Grace Heglund-Lohman</DisplayName>
        <AccountId>41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4A3996C010014E8E57E69F6ACA1A69" ma:contentTypeVersion="16" ma:contentTypeDescription="Create a new document." ma:contentTypeScope="" ma:versionID="1a64f228ad467f54ee1ac65fa8a50f7a">
  <xsd:schema xmlns:xsd="http://www.w3.org/2001/XMLSchema" xmlns:xs="http://www.w3.org/2001/XMLSchema" xmlns:p="http://schemas.microsoft.com/office/2006/metadata/properties" xmlns:ns2="18a1a158-8ebb-4356-b9be-92c2225152a2" xmlns:ns3="98eed5a8-8fe2-42c1-ab18-c8a8d75e7bd2" targetNamespace="http://schemas.microsoft.com/office/2006/metadata/properties" ma:root="true" ma:fieldsID="ca13da286339a5a9709369c8746d0c3b" ns2:_="" ns3:_="">
    <xsd:import namespace="18a1a158-8ebb-4356-b9be-92c2225152a2"/>
    <xsd:import namespace="98eed5a8-8fe2-42c1-ab18-c8a8d75e7b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a1a158-8ebb-4356-b9be-92c222515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8af744-e99d-4dc2-81db-af4d902e4aa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eed5a8-8fe2-42c1-ab18-c8a8d75e7bd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851c802-6156-4dec-ac7c-73eb54b75ceb}" ma:internalName="TaxCatchAll" ma:showField="CatchAllData" ma:web="98eed5a8-8fe2-42c1-ab18-c8a8d75e7b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2E0749-6167-4AD2-AC5D-AB088DFAB4A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18a1a158-8ebb-4356-b9be-92c2225152a2"/>
    <ds:schemaRef ds:uri="http://purl.org/dc/elements/1.1/"/>
    <ds:schemaRef ds:uri="http://schemas.microsoft.com/office/infopath/2007/PartnerControls"/>
    <ds:schemaRef ds:uri="98eed5a8-8fe2-42c1-ab18-c8a8d75e7bd2"/>
    <ds:schemaRef ds:uri="http://www.w3.org/XML/1998/namespace"/>
  </ds:schemaRefs>
</ds:datastoreItem>
</file>

<file path=customXml/itemProps2.xml><?xml version="1.0" encoding="utf-8"?>
<ds:datastoreItem xmlns:ds="http://schemas.openxmlformats.org/officeDocument/2006/customXml" ds:itemID="{7803192E-B6C7-4E5B-8C10-DA4BE3B256D6}">
  <ds:schemaRefs>
    <ds:schemaRef ds:uri="18a1a158-8ebb-4356-b9be-92c2225152a2"/>
    <ds:schemaRef ds:uri="98eed5a8-8fe2-42c1-ab18-c8a8d75e7b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359419C-638A-44AD-AC15-A1E90C232D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1072</Words>
  <Application>Microsoft Office PowerPoint</Application>
  <PresentationFormat>On-screen Show (4:3)</PresentationFormat>
  <Paragraphs>169</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Arial,Sans-Serif</vt:lpstr>
      <vt:lpstr>Calibri</vt:lpstr>
      <vt:lpstr>Calibri Light</vt:lpstr>
      <vt:lpstr>Office Theme</vt:lpstr>
      <vt:lpstr>The Violence Against Women Act 2022 Reauthorization </vt:lpstr>
      <vt:lpstr>VAWA 2022 – how did we get here?</vt:lpstr>
      <vt:lpstr>Public Law 280</vt:lpstr>
      <vt:lpstr>Public Law 280</vt:lpstr>
      <vt:lpstr>ANCSA</vt:lpstr>
      <vt:lpstr>Oliphant?</vt:lpstr>
      <vt:lpstr>Alaska Specific Federal Legislation Attempts</vt:lpstr>
      <vt:lpstr>Alaska Specific Federal Legislation Attempts</vt:lpstr>
      <vt:lpstr>VAWA 2022 Reauthorization</vt:lpstr>
      <vt:lpstr>VAWA 2022, Subtitle B--  Alaska Tribal Public Safety Empowerment </vt:lpstr>
      <vt:lpstr>VAWA 2022, Subtitle B--  Alaska Tribal Public Safety Empowerment</vt:lpstr>
      <vt:lpstr>VAWA 2022, Subtitle B--  Alaska Tribal Public Safety Empowerment</vt:lpstr>
      <vt:lpstr>What is a "Village" under VAWA 2022?</vt:lpstr>
      <vt:lpstr>Which Villages are named in ANCSA?</vt:lpstr>
      <vt:lpstr>Example: Nulato Village  Nulato is located on the west bank of the Yukon River, 35 miles west of Galena and 310 air miles west of Fairbanks. It lies in the Nulato Hills, across the river from the Innoko National Wildlife Refuge. </vt:lpstr>
      <vt:lpstr>Identifying territorial jurisdiction using TSAP Verification maps</vt:lpstr>
      <vt:lpstr>PowerPoint Presentation</vt:lpstr>
      <vt:lpstr>PowerPoint Presentation</vt:lpstr>
      <vt:lpstr>PowerPoint Presentation</vt:lpstr>
      <vt:lpstr>PowerPoint Presentation</vt:lpstr>
      <vt:lpstr>Statewide Support for Tribal Justice</vt:lpstr>
      <vt:lpstr>Small Group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Violence Against Women Act 2022 Reauthorization</dc:title>
  <dc:creator>Alex Cleghorn</dc:creator>
  <cp:lastModifiedBy>Alex M. Cleghorn</cp:lastModifiedBy>
  <cp:revision>1</cp:revision>
  <cp:lastPrinted>2022-08-04T00:30:19Z</cp:lastPrinted>
  <dcterms:created xsi:type="dcterms:W3CDTF">2022-05-02T17:09:35Z</dcterms:created>
  <dcterms:modified xsi:type="dcterms:W3CDTF">2022-08-04T00:32:27Z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0x010100824A3996C010014E8E57E69F6ACA1A69</vt:lpwstr>
  </property>
  <property fmtid="{D5CDD505-2E9C-101B-9397-08002B2CF9AE}" pid="3" name="MediaServiceImageTags">
    <vt:lpwstr/>
  </property>
</Properties>
</file>