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84" r:id="rId4"/>
  </p:sldMasterIdLst>
  <p:notesMasterIdLst>
    <p:notesMasterId r:id="rId8"/>
  </p:notesMasterIdLst>
  <p:handoutMasterIdLst>
    <p:handoutMasterId r:id="rId9"/>
  </p:handoutMasterIdLst>
  <p:sldIdLst>
    <p:sldId id="256" r:id="rId5"/>
    <p:sldId id="257" r:id="rId6"/>
    <p:sldId id="33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01449"/>
  </p:clrMru>
  <p:extLst>
    <p:ext uri="{E76CE94A-603C-4142-B9EB-6D1370010A27}">
      <p14:discardImageEditData xmlns:p14="http://schemas.microsoft.com/office/powerpoint/2010/main" val="0"/>
    </p:ext>
    <p:ext uri="{D31A062A-798A-4329-ABDD-BBA856620510}">
      <p14:defaultImageDpi xmlns:p14="http://schemas.microsoft.com/office/powerpoint/2010/main" val="15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0" autoAdjust="0"/>
    <p:restoredTop sz="93725" autoAdjust="0"/>
  </p:normalViewPr>
  <p:slideViewPr>
    <p:cSldViewPr snapToGrid="0">
      <p:cViewPr varScale="1">
        <p:scale>
          <a:sx n="114" d="100"/>
          <a:sy n="114" d="100"/>
        </p:scale>
        <p:origin x="300" y="102"/>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notesViewPr>
    <p:cSldViewPr snapToGrid="0">
      <p:cViewPr varScale="1">
        <p:scale>
          <a:sx n="48" d="100"/>
          <a:sy n="48" d="100"/>
        </p:scale>
        <p:origin x="1836"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A47A63F-9D06-479D-A04D-717692D4326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C51F70DC-6EDE-457C-B55A-39AC7DE41A32}"/>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87C06C4-C5A6-48FB-97F5-B20A44F857E9}" type="datetimeFigureOut">
              <a:rPr lang="en-US" smtClean="0"/>
              <a:t>7/26/2022</a:t>
            </a:fld>
            <a:endParaRPr lang="en-US"/>
          </a:p>
        </p:txBody>
      </p:sp>
      <p:sp>
        <p:nvSpPr>
          <p:cNvPr id="4" name="Footer Placeholder 3">
            <a:extLst>
              <a:ext uri="{FF2B5EF4-FFF2-40B4-BE49-F238E27FC236}">
                <a16:creationId xmlns:a16="http://schemas.microsoft.com/office/drawing/2014/main" id="{146987CF-42F5-4BB0-AD0D-1D64C359446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22368FB4-296C-4F8C-BFA3-D7C3AD617B61}"/>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F555657-0A12-495F-9FFA-D8F7554E7C39}" type="slidenum">
              <a:rPr lang="en-US" smtClean="0"/>
              <a:t>‹#›</a:t>
            </a:fld>
            <a:endParaRPr lang="en-US"/>
          </a:p>
        </p:txBody>
      </p:sp>
    </p:spTree>
    <p:extLst>
      <p:ext uri="{BB962C8B-B14F-4D97-AF65-F5344CB8AC3E}">
        <p14:creationId xmlns:p14="http://schemas.microsoft.com/office/powerpoint/2010/main" val="17664322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8F2B2CC-0155-4E5E-A890-531D58ADF5B2}" type="datetimeFigureOut">
              <a:rPr lang="en-US" smtClean="0"/>
              <a:t>7/26/2022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2780FBB-F712-42E7-8C2F-226D98798B3F}" type="slidenum">
              <a:rPr lang="en-US" smtClean="0"/>
              <a:t>‹#›</a:t>
            </a:fld>
            <a:endParaRPr lang="en-US"/>
          </a:p>
        </p:txBody>
      </p:sp>
    </p:spTree>
    <p:extLst>
      <p:ext uri="{BB962C8B-B14F-4D97-AF65-F5344CB8AC3E}">
        <p14:creationId xmlns:p14="http://schemas.microsoft.com/office/powerpoint/2010/main" val="25671535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B3FB0C32-F044-4939-92E4-8BA39B7A391A}"/>
              </a:ext>
              <a:ext uri="{C183D7F6-B498-43B3-948B-1728B52AA6E4}">
                <adec:decorative xmlns:adec="http://schemas.microsoft.com/office/drawing/2017/decorative" val="1"/>
              </a:ext>
            </a:extLst>
          </p:cNvPr>
          <p:cNvSpPr/>
          <p:nvPr userDrawn="1"/>
        </p:nvSpPr>
        <p:spPr>
          <a:xfrm>
            <a:off x="3050" y="-663"/>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6584BE8A-3E34-4967-9E7C-13EC8F6A990A}"/>
              </a:ext>
              <a:ext uri="{C183D7F6-B498-43B3-948B-1728B52AA6E4}">
                <adec:decorative xmlns:adec="http://schemas.microsoft.com/office/drawing/2017/decorative" val="1"/>
              </a:ext>
            </a:extLst>
          </p:cNvPr>
          <p:cNvSpPr/>
          <p:nvPr userDrawn="1"/>
        </p:nvSpPr>
        <p:spPr>
          <a:xfrm>
            <a:off x="3050" y="-663"/>
            <a:ext cx="12188952" cy="6858000"/>
          </a:xfrm>
          <a:prstGeom prst="rect">
            <a:avLst/>
          </a:prstGeom>
          <a:gradFill flip="none" rotWithShape="1">
            <a:gsLst>
              <a:gs pos="0">
                <a:schemeClr val="accent2">
                  <a:alpha val="60000"/>
                </a:schemeClr>
              </a:gs>
              <a:gs pos="100000">
                <a:schemeClr val="accent1">
                  <a:alpha val="6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99BFF676-EC35-4FFD-8894-CA4F2830700A}"/>
              </a:ext>
              <a:ext uri="{C183D7F6-B498-43B3-948B-1728B52AA6E4}">
                <adec:decorative xmlns:adec="http://schemas.microsoft.com/office/drawing/2017/decorative" val="1"/>
              </a:ext>
            </a:extLst>
          </p:cNvPr>
          <p:cNvSpPr/>
          <p:nvPr userDrawn="1"/>
        </p:nvSpPr>
        <p:spPr>
          <a:xfrm>
            <a:off x="3050" y="0"/>
            <a:ext cx="12188952" cy="6858000"/>
          </a:xfrm>
          <a:prstGeom prst="rect">
            <a:avLst/>
          </a:prstGeom>
          <a:solidFill>
            <a:schemeClr val="bg2">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Oval 13">
            <a:extLst>
              <a:ext uri="{FF2B5EF4-FFF2-40B4-BE49-F238E27FC236}">
                <a16:creationId xmlns:a16="http://schemas.microsoft.com/office/drawing/2014/main" id="{32DA1557-E095-4C82-B659-3AF550080BB1}"/>
              </a:ext>
              <a:ext uri="{C183D7F6-B498-43B3-948B-1728B52AA6E4}">
                <adec:decorative xmlns:adec="http://schemas.microsoft.com/office/drawing/2017/decorative" val="1"/>
              </a:ext>
            </a:extLst>
          </p:cNvPr>
          <p:cNvSpPr/>
          <p:nvPr userDrawn="1"/>
        </p:nvSpPr>
        <p:spPr>
          <a:xfrm rot="16200000">
            <a:off x="2746250" y="-663"/>
            <a:ext cx="6857999" cy="6857998"/>
          </a:xfrm>
          <a:prstGeom prst="ellipse">
            <a:avLst/>
          </a:prstGeom>
          <a:gradFill>
            <a:gsLst>
              <a:gs pos="0">
                <a:schemeClr val="accent1">
                  <a:lumMod val="20000"/>
                  <a:lumOff val="80000"/>
                  <a:alpha val="40000"/>
                </a:schemeClr>
              </a:gs>
              <a:gs pos="100000">
                <a:schemeClr val="accent1">
                  <a:alpha val="40000"/>
                </a:schemeClr>
              </a:gs>
            </a:gsLst>
            <a:lin ang="2700000" scaled="1"/>
          </a:gradFill>
          <a:ln>
            <a:noFill/>
          </a:ln>
          <a:effectLst>
            <a:softEdge rad="520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Oval 14">
            <a:extLst>
              <a:ext uri="{FF2B5EF4-FFF2-40B4-BE49-F238E27FC236}">
                <a16:creationId xmlns:a16="http://schemas.microsoft.com/office/drawing/2014/main" id="{9F34E5EF-94D7-4AE0-BDD1-81A3ECDE614C}"/>
              </a:ext>
              <a:ext uri="{C183D7F6-B498-43B3-948B-1728B52AA6E4}">
                <adec:decorative xmlns:adec="http://schemas.microsoft.com/office/drawing/2017/decorative" val="1"/>
              </a:ext>
            </a:extLst>
          </p:cNvPr>
          <p:cNvSpPr/>
          <p:nvPr userDrawn="1"/>
        </p:nvSpPr>
        <p:spPr>
          <a:xfrm rot="16200000">
            <a:off x="77040" y="1193411"/>
            <a:ext cx="5589934" cy="5737916"/>
          </a:xfrm>
          <a:prstGeom prst="ellipse">
            <a:avLst/>
          </a:prstGeom>
          <a:gradFill>
            <a:gsLst>
              <a:gs pos="0">
                <a:schemeClr val="accent1">
                  <a:alpha val="40000"/>
                </a:schemeClr>
              </a:gs>
              <a:gs pos="100000">
                <a:schemeClr val="accent5">
                  <a:alpha val="20000"/>
                </a:schemeClr>
              </a:gs>
            </a:gsLst>
            <a:lin ang="2700000" scaled="1"/>
          </a:gradFill>
          <a:ln>
            <a:noFill/>
          </a:ln>
          <a:effectLst>
            <a:softEdge rad="952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Oval 15">
            <a:extLst>
              <a:ext uri="{FF2B5EF4-FFF2-40B4-BE49-F238E27FC236}">
                <a16:creationId xmlns:a16="http://schemas.microsoft.com/office/drawing/2014/main" id="{D829E57E-3199-4AAA-B2D5-F93264FDA0B5}"/>
              </a:ext>
              <a:ext uri="{C183D7F6-B498-43B3-948B-1728B52AA6E4}">
                <adec:decorative xmlns:adec="http://schemas.microsoft.com/office/drawing/2017/decorative" val="1"/>
              </a:ext>
            </a:extLst>
          </p:cNvPr>
          <p:cNvSpPr/>
          <p:nvPr userDrawn="1"/>
        </p:nvSpPr>
        <p:spPr>
          <a:xfrm rot="16200000">
            <a:off x="6442672" y="193606"/>
            <a:ext cx="5760743" cy="5737917"/>
          </a:xfrm>
          <a:prstGeom prst="ellipse">
            <a:avLst/>
          </a:prstGeom>
          <a:gradFill>
            <a:gsLst>
              <a:gs pos="0">
                <a:schemeClr val="accent1">
                  <a:alpha val="20000"/>
                </a:schemeClr>
              </a:gs>
              <a:gs pos="100000">
                <a:schemeClr val="accent5">
                  <a:alpha val="40000"/>
                </a:schemeClr>
              </a:gs>
            </a:gsLst>
            <a:lin ang="2700000" scaled="1"/>
          </a:gradFill>
          <a:ln>
            <a:noFill/>
          </a:ln>
          <a:effectLst>
            <a:softEdge rad="10033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7" name="Picture 16" descr="Tag=CustomerPhoto&#10;Crop=1&#10;Align=N/A">
            <a:extLst>
              <a:ext uri="{FF2B5EF4-FFF2-40B4-BE49-F238E27FC236}">
                <a16:creationId xmlns:a16="http://schemas.microsoft.com/office/drawing/2014/main" id="{8A791822-0971-4E61-A5E4-9AAD258F58E3}"/>
              </a:ext>
            </a:extLst>
          </p:cNvPr>
          <p:cNvPicPr>
            <a:picLocks/>
          </p:cNvPicPr>
          <p:nvPr userDrawn="1"/>
        </p:nvPicPr>
        <p:blipFill>
          <a:blip r:embed="rId2">
            <a:alphaModFix amt="20000"/>
            <a:extLst>
              <a:ext uri="{28A0092B-C50C-407E-A947-70E740481C1C}">
                <a14:useLocalDpi xmlns:a14="http://schemas.microsoft.com/office/drawing/2010/main" val="0"/>
              </a:ext>
            </a:extLst>
          </a:blip>
          <a:stretch>
            <a:fillRect/>
          </a:stretch>
        </p:blipFill>
        <p:spPr>
          <a:xfrm>
            <a:off x="3048" y="-663"/>
            <a:ext cx="12188952" cy="6858000"/>
          </a:xfrm>
          <a:prstGeom prst="rect">
            <a:avLst/>
          </a:prstGeom>
        </p:spPr>
      </p:pic>
      <p:sp>
        <p:nvSpPr>
          <p:cNvPr id="18" name="Title 1">
            <a:extLst>
              <a:ext uri="{FF2B5EF4-FFF2-40B4-BE49-F238E27FC236}">
                <a16:creationId xmlns:a16="http://schemas.microsoft.com/office/drawing/2014/main" id="{B86D7D99-F789-4EDA-861D-B6B994F05F1D}"/>
              </a:ext>
            </a:extLst>
          </p:cNvPr>
          <p:cNvSpPr>
            <a:spLocks noGrp="1"/>
          </p:cNvSpPr>
          <p:nvPr>
            <p:ph type="ctrTitle"/>
          </p:nvPr>
        </p:nvSpPr>
        <p:spPr>
          <a:xfrm>
            <a:off x="1527050" y="1121700"/>
            <a:ext cx="9144000" cy="2387600"/>
          </a:xfrm>
        </p:spPr>
        <p:txBody>
          <a:bodyPr/>
          <a:lstStyle>
            <a:lvl1pPr algn="ctr">
              <a:defRPr>
                <a:solidFill>
                  <a:schemeClr val="bg1"/>
                </a:solidFill>
              </a:defRPr>
            </a:lvl1pPr>
          </a:lstStyle>
          <a:p>
            <a:r>
              <a:rPr lang="en-US">
                <a:solidFill>
                  <a:srgbClr val="FFFFFF"/>
                </a:solidFill>
                <a:effectLst>
                  <a:outerShdw blurRad="38100" dist="38100" dir="2700000" algn="tl">
                    <a:srgbClr val="000000">
                      <a:alpha val="43137"/>
                    </a:srgbClr>
                  </a:outerShdw>
                </a:effectLst>
                <a:ea typeface="Cambria" panose="02040503050406030204" pitchFamily="18" charset="0"/>
                <a:cs typeface="Sabon Next LT" panose="020B0502040204020203" pitchFamily="2" charset="0"/>
              </a:rPr>
              <a:t>Click to edit Master title style</a:t>
            </a:r>
            <a:endParaRPr lang="en-US" dirty="0">
              <a:solidFill>
                <a:srgbClr val="FFFFFF"/>
              </a:solidFill>
              <a:effectLst>
                <a:outerShdw blurRad="38100" dist="38100" dir="2700000" algn="tl">
                  <a:srgbClr val="000000">
                    <a:alpha val="43137"/>
                  </a:srgbClr>
                </a:outerShdw>
              </a:effectLst>
              <a:ea typeface="Cambria" panose="02040503050406030204" pitchFamily="18" charset="0"/>
              <a:cs typeface="Sabon Next LT" panose="020B0502040204020203" pitchFamily="2" charset="0"/>
            </a:endParaRPr>
          </a:p>
        </p:txBody>
      </p:sp>
      <p:sp>
        <p:nvSpPr>
          <p:cNvPr id="20" name="Text Placeholder 12">
            <a:extLst>
              <a:ext uri="{FF2B5EF4-FFF2-40B4-BE49-F238E27FC236}">
                <a16:creationId xmlns:a16="http://schemas.microsoft.com/office/drawing/2014/main" id="{2B39487B-EA73-4D7B-93AA-D63B49F4DA7F}"/>
              </a:ext>
            </a:extLst>
          </p:cNvPr>
          <p:cNvSpPr>
            <a:spLocks noGrp="1"/>
          </p:cNvSpPr>
          <p:nvPr>
            <p:ph type="body" sz="quarter" idx="15"/>
          </p:nvPr>
        </p:nvSpPr>
        <p:spPr>
          <a:xfrm>
            <a:off x="1527050" y="3600450"/>
            <a:ext cx="9144000" cy="2451100"/>
          </a:xfrm>
        </p:spPr>
        <p:txBody>
          <a:bodyPr>
            <a:normAutofit/>
          </a:bodyPr>
          <a:lstStyle>
            <a:lvl1pPr marL="0" indent="0" algn="ctr">
              <a:buNone/>
              <a:defRPr sz="2800">
                <a:solidFill>
                  <a:schemeClr val="bg1"/>
                </a:solidFill>
                <a:effectLst/>
                <a:latin typeface="+mn-lt"/>
              </a:defRPr>
            </a:lvl1pPr>
          </a:lstStyle>
          <a:p>
            <a:pPr lvl="0"/>
            <a:r>
              <a:rPr lang="en-US"/>
              <a:t>Click to edit Master text styles</a:t>
            </a:r>
          </a:p>
        </p:txBody>
      </p:sp>
    </p:spTree>
    <p:extLst>
      <p:ext uri="{BB962C8B-B14F-4D97-AF65-F5344CB8AC3E}">
        <p14:creationId xmlns:p14="http://schemas.microsoft.com/office/powerpoint/2010/main" val="11555448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Summary">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18B9F00-8450-475B-B155-993BAF212AF6}"/>
              </a:ext>
            </a:extLst>
          </p:cNvPr>
          <p:cNvSpPr>
            <a:spLocks noGrp="1"/>
          </p:cNvSpPr>
          <p:nvPr>
            <p:ph type="dt" sz="half" idx="10"/>
          </p:nvPr>
        </p:nvSpPr>
        <p:spPr/>
        <p:txBody>
          <a:bodyPr/>
          <a:lstStyle/>
          <a:p>
            <a:r>
              <a:rPr lang="en-US"/>
              <a:t>3/1/20XX</a:t>
            </a:r>
          </a:p>
        </p:txBody>
      </p:sp>
      <p:sp>
        <p:nvSpPr>
          <p:cNvPr id="3" name="Footer Placeholder 2">
            <a:extLst>
              <a:ext uri="{FF2B5EF4-FFF2-40B4-BE49-F238E27FC236}">
                <a16:creationId xmlns:a16="http://schemas.microsoft.com/office/drawing/2014/main" id="{5C0FDDA3-8E6F-42F7-BFBE-7FA9C647CA4E}"/>
              </a:ext>
            </a:extLst>
          </p:cNvPr>
          <p:cNvSpPr>
            <a:spLocks noGrp="1"/>
          </p:cNvSpPr>
          <p:nvPr>
            <p:ph type="ftr" sz="quarter" idx="11"/>
          </p:nvPr>
        </p:nvSpPr>
        <p:spPr/>
        <p:txBody>
          <a:bodyPr/>
          <a:lstStyle/>
          <a:p>
            <a:r>
              <a:rPr lang="en-US"/>
              <a:t>SAMPLE FOOTER TEXT</a:t>
            </a:r>
          </a:p>
        </p:txBody>
      </p:sp>
      <p:sp>
        <p:nvSpPr>
          <p:cNvPr id="4" name="Slide Number Placeholder 3">
            <a:extLst>
              <a:ext uri="{FF2B5EF4-FFF2-40B4-BE49-F238E27FC236}">
                <a16:creationId xmlns:a16="http://schemas.microsoft.com/office/drawing/2014/main" id="{B6C8E678-81B8-4356-9624-A0B999536312}"/>
              </a:ext>
            </a:extLst>
          </p:cNvPr>
          <p:cNvSpPr>
            <a:spLocks noGrp="1"/>
          </p:cNvSpPr>
          <p:nvPr>
            <p:ph type="sldNum" sz="quarter" idx="12"/>
          </p:nvPr>
        </p:nvSpPr>
        <p:spPr/>
        <p:txBody>
          <a:bodyPr/>
          <a:lstStyle/>
          <a:p>
            <a:fld id="{28844951-7827-47D4-8276-7DDE1FA7D85A}" type="slidenum">
              <a:rPr lang="en-US" smtClean="0"/>
              <a:t>‹#›</a:t>
            </a:fld>
            <a:endParaRPr lang="en-US"/>
          </a:p>
        </p:txBody>
      </p:sp>
      <p:sp>
        <p:nvSpPr>
          <p:cNvPr id="6" name="Title 1">
            <a:extLst>
              <a:ext uri="{FF2B5EF4-FFF2-40B4-BE49-F238E27FC236}">
                <a16:creationId xmlns:a16="http://schemas.microsoft.com/office/drawing/2014/main" id="{673294AE-7408-47DB-898D-41F8C069B42E}"/>
              </a:ext>
            </a:extLst>
          </p:cNvPr>
          <p:cNvSpPr>
            <a:spLocks noGrp="1"/>
          </p:cNvSpPr>
          <p:nvPr>
            <p:ph type="title"/>
          </p:nvPr>
        </p:nvSpPr>
        <p:spPr>
          <a:xfrm>
            <a:off x="841248" y="857251"/>
            <a:ext cx="6156051" cy="2076450"/>
          </a:xfrm>
        </p:spPr>
        <p:txBody>
          <a:bodyPr anchor="b">
            <a:normAutofit/>
          </a:bodyPr>
          <a:lstStyle/>
          <a:p>
            <a:r>
              <a:rPr lang="en-US" sz="4400">
                <a:gradFill flip="none" rotWithShape="1">
                  <a:gsLst>
                    <a:gs pos="0">
                      <a:schemeClr val="accent5">
                        <a:alpha val="70000"/>
                      </a:schemeClr>
                    </a:gs>
                    <a:gs pos="100000">
                      <a:schemeClr val="accent1">
                        <a:alpha val="70000"/>
                      </a:schemeClr>
                    </a:gs>
                  </a:gsLst>
                  <a:lin ang="0" scaled="1"/>
                  <a:tileRect/>
                </a:gradFill>
              </a:rPr>
              <a:t>Click to edit Master title style</a:t>
            </a:r>
            <a:endParaRPr lang="en-US" sz="4400" dirty="0">
              <a:gradFill flip="none" rotWithShape="1">
                <a:gsLst>
                  <a:gs pos="0">
                    <a:schemeClr val="accent5">
                      <a:alpha val="70000"/>
                    </a:schemeClr>
                  </a:gs>
                  <a:gs pos="100000">
                    <a:schemeClr val="accent1">
                      <a:alpha val="70000"/>
                    </a:schemeClr>
                  </a:gs>
                </a:gsLst>
                <a:lin ang="0" scaled="1"/>
                <a:tileRect/>
              </a:gradFill>
            </a:endParaRPr>
          </a:p>
        </p:txBody>
      </p:sp>
      <p:sp>
        <p:nvSpPr>
          <p:cNvPr id="7" name="Content Placeholder 2">
            <a:extLst>
              <a:ext uri="{FF2B5EF4-FFF2-40B4-BE49-F238E27FC236}">
                <a16:creationId xmlns:a16="http://schemas.microsoft.com/office/drawing/2014/main" id="{E973052A-4118-4E04-81F8-A44EC172FE46}"/>
              </a:ext>
            </a:extLst>
          </p:cNvPr>
          <p:cNvSpPr>
            <a:spLocks noGrp="1"/>
          </p:cNvSpPr>
          <p:nvPr>
            <p:ph idx="1"/>
          </p:nvPr>
        </p:nvSpPr>
        <p:spPr>
          <a:xfrm>
            <a:off x="841247" y="3190875"/>
            <a:ext cx="6156052" cy="2986087"/>
          </a:xfrm>
        </p:spPr>
        <p:txBody>
          <a:bodyPr>
            <a:normAutofit/>
          </a:bodyPr>
          <a:lstStyle>
            <a:lvl1pPr marL="0" indent="0">
              <a:buNone/>
              <a:defRPr sz="2200"/>
            </a:lvl1pPr>
          </a:lstStyle>
          <a:p>
            <a:pPr marL="228600" lvl="0" indent="-228600"/>
            <a:r>
              <a:rPr lang="en-US" sz="2000">
                <a:solidFill>
                  <a:schemeClr val="tx2">
                    <a:alpha val="60000"/>
                  </a:schemeClr>
                </a:solidFill>
              </a:rPr>
              <a:t>Click to edit Master text styles</a:t>
            </a:r>
          </a:p>
        </p:txBody>
      </p:sp>
      <p:sp>
        <p:nvSpPr>
          <p:cNvPr id="10" name="Date Placeholder 3">
            <a:extLst>
              <a:ext uri="{FF2B5EF4-FFF2-40B4-BE49-F238E27FC236}">
                <a16:creationId xmlns:a16="http://schemas.microsoft.com/office/drawing/2014/main" id="{8988D1E1-6064-4D6A-9EB1-578E20A2A0ED}"/>
              </a:ext>
            </a:extLst>
          </p:cNvPr>
          <p:cNvSpPr txBox="1">
            <a:spLocks/>
          </p:cNvSpPr>
          <p:nvPr userDrawn="1"/>
        </p:nvSpPr>
        <p:spPr>
          <a:xfrm>
            <a:off x="841248" y="6429375"/>
            <a:ext cx="2646725" cy="365125"/>
          </a:xfrm>
          <a:prstGeom prst="rect">
            <a:avLst/>
          </a:prstGeom>
        </p:spPr>
        <p:txBody>
          <a:bodyPr vert="horz" lIns="91440" tIns="45720" rIns="91440" bIns="45720" rtlCol="0" anchor="ctr"/>
          <a:lstStyle>
            <a:defPPr>
              <a:defRPr lang="en-US"/>
            </a:defPPr>
            <a:lvl1pPr marL="0" algn="l" defTabSz="914400" rtl="0" eaLnBrk="1" latinLnBrk="0" hangingPunct="1">
              <a:defRPr sz="900" kern="1200" cap="all" spc="150"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AB23B9F-B223-42FC-B961-B8BFC75D2259}" type="datetime1">
              <a:rPr lang="en-US" smtClean="0">
                <a:solidFill>
                  <a:schemeClr val="tx2">
                    <a:alpha val="60000"/>
                  </a:schemeClr>
                </a:solidFill>
              </a:rPr>
              <a:pPr/>
              <a:t>7/26/2022</a:t>
            </a:fld>
            <a:endParaRPr lang="en-US" dirty="0">
              <a:solidFill>
                <a:schemeClr val="tx2">
                  <a:alpha val="60000"/>
                </a:schemeClr>
              </a:solidFill>
            </a:endParaRPr>
          </a:p>
        </p:txBody>
      </p:sp>
      <p:sp>
        <p:nvSpPr>
          <p:cNvPr id="11" name="Footer Placeholder 4">
            <a:extLst>
              <a:ext uri="{FF2B5EF4-FFF2-40B4-BE49-F238E27FC236}">
                <a16:creationId xmlns:a16="http://schemas.microsoft.com/office/drawing/2014/main" id="{BD47C5CB-0317-4DC6-A76F-38A5BB1FD1C2}"/>
              </a:ext>
            </a:extLst>
          </p:cNvPr>
          <p:cNvSpPr txBox="1">
            <a:spLocks/>
          </p:cNvSpPr>
          <p:nvPr userDrawn="1"/>
        </p:nvSpPr>
        <p:spPr>
          <a:xfrm>
            <a:off x="4044696" y="6429375"/>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900" kern="1200" cap="all" spc="150"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solidFill>
                  <a:schemeClr val="tx2">
                    <a:alpha val="60000"/>
                  </a:schemeClr>
                </a:solidFill>
              </a:rPr>
              <a:t>Sample footer text</a:t>
            </a:r>
            <a:endParaRPr lang="en-US" dirty="0">
              <a:solidFill>
                <a:schemeClr val="tx2">
                  <a:alpha val="60000"/>
                </a:schemeClr>
              </a:solidFill>
            </a:endParaRPr>
          </a:p>
        </p:txBody>
      </p:sp>
      <p:sp>
        <p:nvSpPr>
          <p:cNvPr id="12" name="Slide Number Placeholder 5">
            <a:extLst>
              <a:ext uri="{FF2B5EF4-FFF2-40B4-BE49-F238E27FC236}">
                <a16:creationId xmlns:a16="http://schemas.microsoft.com/office/drawing/2014/main" id="{8CCF6E15-0BE7-453B-BBD4-B379C390AD22}"/>
              </a:ext>
            </a:extLst>
          </p:cNvPr>
          <p:cNvSpPr txBox="1">
            <a:spLocks/>
          </p:cNvSpPr>
          <p:nvPr userDrawn="1"/>
        </p:nvSpPr>
        <p:spPr>
          <a:xfrm>
            <a:off x="8613648" y="6429375"/>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900" kern="1200" cap="all" spc="150"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8844951-7827-47D4-8276-7DDE1FA7D85A}" type="slidenum">
              <a:rPr lang="en-US" smtClean="0">
                <a:solidFill>
                  <a:schemeClr val="tx2">
                    <a:alpha val="60000"/>
                  </a:schemeClr>
                </a:solidFill>
              </a:rPr>
              <a:pPr/>
              <a:t>‹#›</a:t>
            </a:fld>
            <a:endParaRPr lang="en-US" dirty="0">
              <a:solidFill>
                <a:schemeClr val="tx2">
                  <a:alpha val="60000"/>
                </a:schemeClr>
              </a:solidFill>
            </a:endParaRPr>
          </a:p>
        </p:txBody>
      </p:sp>
      <p:sp>
        <p:nvSpPr>
          <p:cNvPr id="14" name="Picture Placeholder 13">
            <a:extLst>
              <a:ext uri="{FF2B5EF4-FFF2-40B4-BE49-F238E27FC236}">
                <a16:creationId xmlns:a16="http://schemas.microsoft.com/office/drawing/2014/main" id="{0E092228-4487-4E3A-AEE3-12DC34A061E2}"/>
              </a:ext>
            </a:extLst>
          </p:cNvPr>
          <p:cNvSpPr>
            <a:spLocks noGrp="1"/>
          </p:cNvSpPr>
          <p:nvPr>
            <p:ph type="pic" sz="quarter" idx="13"/>
          </p:nvPr>
        </p:nvSpPr>
        <p:spPr>
          <a:xfrm>
            <a:off x="7424928" y="484632"/>
            <a:ext cx="4279392" cy="2862072"/>
          </a:xfrm>
          <a:solidFill>
            <a:schemeClr val="accent6"/>
          </a:solidFill>
        </p:spPr>
        <p:txBody>
          <a:bodyPr/>
          <a:lstStyle/>
          <a:p>
            <a:r>
              <a:rPr lang="en-US"/>
              <a:t>Click icon to add picture</a:t>
            </a:r>
          </a:p>
        </p:txBody>
      </p:sp>
      <p:sp>
        <p:nvSpPr>
          <p:cNvPr id="15" name="Picture Placeholder 13">
            <a:extLst>
              <a:ext uri="{FF2B5EF4-FFF2-40B4-BE49-F238E27FC236}">
                <a16:creationId xmlns:a16="http://schemas.microsoft.com/office/drawing/2014/main" id="{6AB20921-6E7F-4BD8-9399-D18CABB64B9A}"/>
              </a:ext>
            </a:extLst>
          </p:cNvPr>
          <p:cNvSpPr>
            <a:spLocks noGrp="1"/>
          </p:cNvSpPr>
          <p:nvPr>
            <p:ph type="pic" sz="quarter" idx="14"/>
          </p:nvPr>
        </p:nvSpPr>
        <p:spPr>
          <a:xfrm>
            <a:off x="7424928" y="3511296"/>
            <a:ext cx="4279392" cy="2862072"/>
          </a:xfrm>
          <a:solidFill>
            <a:schemeClr val="accent6"/>
          </a:solidFill>
        </p:spPr>
        <p:txBody>
          <a:bodyPr/>
          <a:lstStyle/>
          <a:p>
            <a:r>
              <a:rPr lang="en-US"/>
              <a:t>Click icon to add picture</a:t>
            </a:r>
          </a:p>
        </p:txBody>
      </p:sp>
    </p:spTree>
    <p:extLst>
      <p:ext uri="{BB962C8B-B14F-4D97-AF65-F5344CB8AC3E}">
        <p14:creationId xmlns:p14="http://schemas.microsoft.com/office/powerpoint/2010/main" val="42304300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losing">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0022B425-A1C3-4DFE-BF49-1B9F96D46B2A}"/>
              </a:ext>
            </a:extLst>
          </p:cNvPr>
          <p:cNvSpPr>
            <a:spLocks noGrp="1"/>
          </p:cNvSpPr>
          <p:nvPr>
            <p:ph type="title"/>
          </p:nvPr>
        </p:nvSpPr>
        <p:spPr>
          <a:xfrm>
            <a:off x="841248" y="3893769"/>
            <a:ext cx="5992550" cy="2319306"/>
          </a:xfrm>
        </p:spPr>
        <p:txBody>
          <a:bodyPr anchor="t">
            <a:normAutofit/>
          </a:bodyPr>
          <a:lstStyle/>
          <a:p>
            <a:r>
              <a:rPr lang="en-US" sz="4400">
                <a:gradFill flip="none" rotWithShape="1">
                  <a:gsLst>
                    <a:gs pos="0">
                      <a:schemeClr val="accent5">
                        <a:alpha val="70000"/>
                      </a:schemeClr>
                    </a:gs>
                    <a:gs pos="100000">
                      <a:schemeClr val="accent1">
                        <a:alpha val="70000"/>
                      </a:schemeClr>
                    </a:gs>
                  </a:gsLst>
                  <a:lin ang="0" scaled="1"/>
                  <a:tileRect/>
                </a:gradFill>
              </a:rPr>
              <a:t>Click to edit Master title style</a:t>
            </a:r>
            <a:endParaRPr lang="en-US" sz="4400" dirty="0">
              <a:gradFill flip="none" rotWithShape="1">
                <a:gsLst>
                  <a:gs pos="0">
                    <a:schemeClr val="accent5">
                      <a:alpha val="70000"/>
                    </a:schemeClr>
                  </a:gs>
                  <a:gs pos="100000">
                    <a:schemeClr val="accent1">
                      <a:alpha val="70000"/>
                    </a:schemeClr>
                  </a:gs>
                </a:gsLst>
                <a:lin ang="0" scaled="1"/>
                <a:tileRect/>
              </a:gradFill>
            </a:endParaRPr>
          </a:p>
        </p:txBody>
      </p:sp>
      <p:sp>
        <p:nvSpPr>
          <p:cNvPr id="14" name="Picture Placeholder 13">
            <a:extLst>
              <a:ext uri="{FF2B5EF4-FFF2-40B4-BE49-F238E27FC236}">
                <a16:creationId xmlns:a16="http://schemas.microsoft.com/office/drawing/2014/main" id="{2AEC60F9-EA79-4A18-B040-024AFB62FD5E}"/>
              </a:ext>
            </a:extLst>
          </p:cNvPr>
          <p:cNvSpPr>
            <a:spLocks noGrp="1"/>
          </p:cNvSpPr>
          <p:nvPr>
            <p:ph type="pic" sz="quarter" idx="13"/>
          </p:nvPr>
        </p:nvSpPr>
        <p:spPr>
          <a:xfrm>
            <a:off x="493776" y="484632"/>
            <a:ext cx="11210544" cy="3191256"/>
          </a:xfrm>
          <a:solidFill>
            <a:schemeClr val="accent6"/>
          </a:solidFill>
        </p:spPr>
        <p:txBody>
          <a:bodyPr/>
          <a:lstStyle/>
          <a:p>
            <a:r>
              <a:rPr lang="en-US"/>
              <a:t>Click icon to add picture</a:t>
            </a:r>
            <a:endParaRPr lang="en-US" dirty="0"/>
          </a:p>
        </p:txBody>
      </p:sp>
      <p:sp>
        <p:nvSpPr>
          <p:cNvPr id="9" name="Content Placeholder 2">
            <a:extLst>
              <a:ext uri="{FF2B5EF4-FFF2-40B4-BE49-F238E27FC236}">
                <a16:creationId xmlns:a16="http://schemas.microsoft.com/office/drawing/2014/main" id="{83B88B7B-A749-40EA-A140-38D1E04EFF4F}"/>
              </a:ext>
            </a:extLst>
          </p:cNvPr>
          <p:cNvSpPr>
            <a:spLocks noGrp="1"/>
          </p:cNvSpPr>
          <p:nvPr>
            <p:ph idx="1"/>
          </p:nvPr>
        </p:nvSpPr>
        <p:spPr>
          <a:xfrm>
            <a:off x="6979133" y="3893770"/>
            <a:ext cx="4377714" cy="2319306"/>
          </a:xfrm>
        </p:spPr>
        <p:txBody>
          <a:bodyPr anchor="t">
            <a:normAutofit/>
          </a:bodyPr>
          <a:lstStyle>
            <a:lvl1pPr marL="0" indent="0">
              <a:buNone/>
              <a:defRPr sz="2800"/>
            </a:lvl1pPr>
          </a:lstStyle>
          <a:p>
            <a:pPr marL="228600" lvl="0" indent="-228600"/>
            <a:r>
              <a:rPr lang="en-US" sz="1800">
                <a:solidFill>
                  <a:schemeClr val="tx2">
                    <a:alpha val="60000"/>
                  </a:schemeClr>
                </a:solidFill>
              </a:rPr>
              <a:t>Click to edit Master text styles</a:t>
            </a:r>
          </a:p>
        </p:txBody>
      </p:sp>
      <p:sp>
        <p:nvSpPr>
          <p:cNvPr id="2" name="Date Placeholder 1">
            <a:extLst>
              <a:ext uri="{FF2B5EF4-FFF2-40B4-BE49-F238E27FC236}">
                <a16:creationId xmlns:a16="http://schemas.microsoft.com/office/drawing/2014/main" id="{118B9F00-8450-475B-B155-993BAF212AF6}"/>
              </a:ext>
            </a:extLst>
          </p:cNvPr>
          <p:cNvSpPr>
            <a:spLocks noGrp="1"/>
          </p:cNvSpPr>
          <p:nvPr>
            <p:ph type="dt" sz="half" idx="10"/>
          </p:nvPr>
        </p:nvSpPr>
        <p:spPr>
          <a:xfrm>
            <a:off x="838200" y="6418489"/>
            <a:ext cx="2743200" cy="365125"/>
          </a:xfrm>
        </p:spPr>
        <p:txBody>
          <a:bodyPr/>
          <a:lstStyle/>
          <a:p>
            <a:r>
              <a:rPr lang="en-US"/>
              <a:t>3/1/20XX</a:t>
            </a:r>
          </a:p>
        </p:txBody>
      </p:sp>
      <p:sp>
        <p:nvSpPr>
          <p:cNvPr id="3" name="Footer Placeholder 2">
            <a:extLst>
              <a:ext uri="{FF2B5EF4-FFF2-40B4-BE49-F238E27FC236}">
                <a16:creationId xmlns:a16="http://schemas.microsoft.com/office/drawing/2014/main" id="{5C0FDDA3-8E6F-42F7-BFBE-7FA9C647CA4E}"/>
              </a:ext>
            </a:extLst>
          </p:cNvPr>
          <p:cNvSpPr>
            <a:spLocks noGrp="1"/>
          </p:cNvSpPr>
          <p:nvPr>
            <p:ph type="ftr" sz="quarter" idx="11"/>
          </p:nvPr>
        </p:nvSpPr>
        <p:spPr/>
        <p:txBody>
          <a:bodyPr/>
          <a:lstStyle/>
          <a:p>
            <a:r>
              <a:rPr lang="en-US"/>
              <a:t>SAMPLE FOOTER TEXT</a:t>
            </a:r>
          </a:p>
        </p:txBody>
      </p:sp>
      <p:sp>
        <p:nvSpPr>
          <p:cNvPr id="4" name="Slide Number Placeholder 3">
            <a:extLst>
              <a:ext uri="{FF2B5EF4-FFF2-40B4-BE49-F238E27FC236}">
                <a16:creationId xmlns:a16="http://schemas.microsoft.com/office/drawing/2014/main" id="{B6C8E678-81B8-4356-9624-A0B999536312}"/>
              </a:ext>
            </a:extLst>
          </p:cNvPr>
          <p:cNvSpPr>
            <a:spLocks noGrp="1"/>
          </p:cNvSpPr>
          <p:nvPr>
            <p:ph type="sldNum" sz="quarter" idx="12"/>
          </p:nvPr>
        </p:nvSpPr>
        <p:spPr/>
        <p:txBody>
          <a:bodyPr/>
          <a:lstStyle/>
          <a:p>
            <a:fld id="{28844951-7827-47D4-8276-7DDE1FA7D85A}" type="slidenum">
              <a:rPr lang="en-US" smtClean="0"/>
              <a:t>‹#›</a:t>
            </a:fld>
            <a:endParaRPr lang="en-US"/>
          </a:p>
        </p:txBody>
      </p:sp>
    </p:spTree>
    <p:extLst>
      <p:ext uri="{BB962C8B-B14F-4D97-AF65-F5344CB8AC3E}">
        <p14:creationId xmlns:p14="http://schemas.microsoft.com/office/powerpoint/2010/main" val="27613200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18B9F00-8450-475B-B155-993BAF212AF6}"/>
              </a:ext>
            </a:extLst>
          </p:cNvPr>
          <p:cNvSpPr>
            <a:spLocks noGrp="1"/>
          </p:cNvSpPr>
          <p:nvPr>
            <p:ph type="dt" sz="half" idx="10"/>
          </p:nvPr>
        </p:nvSpPr>
        <p:spPr/>
        <p:txBody>
          <a:bodyPr/>
          <a:lstStyle/>
          <a:p>
            <a:r>
              <a:rPr lang="en-US"/>
              <a:t>3/1/20XX</a:t>
            </a:r>
          </a:p>
        </p:txBody>
      </p:sp>
      <p:sp>
        <p:nvSpPr>
          <p:cNvPr id="3" name="Footer Placeholder 2">
            <a:extLst>
              <a:ext uri="{FF2B5EF4-FFF2-40B4-BE49-F238E27FC236}">
                <a16:creationId xmlns:a16="http://schemas.microsoft.com/office/drawing/2014/main" id="{5C0FDDA3-8E6F-42F7-BFBE-7FA9C647CA4E}"/>
              </a:ext>
            </a:extLst>
          </p:cNvPr>
          <p:cNvSpPr>
            <a:spLocks noGrp="1"/>
          </p:cNvSpPr>
          <p:nvPr>
            <p:ph type="ftr" sz="quarter" idx="11"/>
          </p:nvPr>
        </p:nvSpPr>
        <p:spPr/>
        <p:txBody>
          <a:bodyPr/>
          <a:lstStyle/>
          <a:p>
            <a:r>
              <a:rPr lang="en-US"/>
              <a:t>SAMPLE FOOTER TEXT</a:t>
            </a:r>
          </a:p>
        </p:txBody>
      </p:sp>
      <p:sp>
        <p:nvSpPr>
          <p:cNvPr id="4" name="Slide Number Placeholder 3">
            <a:extLst>
              <a:ext uri="{FF2B5EF4-FFF2-40B4-BE49-F238E27FC236}">
                <a16:creationId xmlns:a16="http://schemas.microsoft.com/office/drawing/2014/main" id="{B6C8E678-81B8-4356-9624-A0B999536312}"/>
              </a:ext>
            </a:extLst>
          </p:cNvPr>
          <p:cNvSpPr>
            <a:spLocks noGrp="1"/>
          </p:cNvSpPr>
          <p:nvPr>
            <p:ph type="sldNum" sz="quarter" idx="12"/>
          </p:nvPr>
        </p:nvSpPr>
        <p:spPr/>
        <p:txBody>
          <a:bodyPr/>
          <a:lstStyle/>
          <a:p>
            <a:fld id="{28844951-7827-47D4-8276-7DDE1FA7D85A}" type="slidenum">
              <a:rPr lang="en-US" smtClean="0"/>
              <a:t>‹#›</a:t>
            </a:fld>
            <a:endParaRPr lang="en-US"/>
          </a:p>
        </p:txBody>
      </p:sp>
    </p:spTree>
    <p:extLst>
      <p:ext uri="{BB962C8B-B14F-4D97-AF65-F5344CB8AC3E}">
        <p14:creationId xmlns:p14="http://schemas.microsoft.com/office/powerpoint/2010/main" val="23520951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53B052-A59B-4AE3-A89A-E7748630C15B}"/>
              </a:ext>
            </a:extLst>
          </p:cNvPr>
          <p:cNvSpPr>
            <a:spLocks noGrp="1"/>
          </p:cNvSpPr>
          <p:nvPr>
            <p:ph type="ctrTitle"/>
          </p:nvPr>
        </p:nvSpPr>
        <p:spPr>
          <a:xfrm>
            <a:off x="1524000" y="1122363"/>
            <a:ext cx="9144000" cy="2387600"/>
          </a:xfrm>
        </p:spPr>
        <p:txBody>
          <a:bodyPr anchor="b"/>
          <a:lstStyle>
            <a:lvl1pPr algn="ctr">
              <a:defRPr sz="54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FBDA9EC4-FEA9-41D2-BE8D-F709F01D375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6E155CF-52F5-4879-B7F3-D05812AC4A6D}"/>
              </a:ext>
            </a:extLst>
          </p:cNvPr>
          <p:cNvSpPr>
            <a:spLocks noGrp="1"/>
          </p:cNvSpPr>
          <p:nvPr>
            <p:ph type="dt" sz="half" idx="10"/>
          </p:nvPr>
        </p:nvSpPr>
        <p:spPr/>
        <p:txBody>
          <a:bodyPr/>
          <a:lstStyle/>
          <a:p>
            <a:r>
              <a:rPr lang="en-US"/>
              <a:t>3/1/20XX</a:t>
            </a:r>
          </a:p>
        </p:txBody>
      </p:sp>
      <p:sp>
        <p:nvSpPr>
          <p:cNvPr id="5" name="Footer Placeholder 4">
            <a:extLst>
              <a:ext uri="{FF2B5EF4-FFF2-40B4-BE49-F238E27FC236}">
                <a16:creationId xmlns:a16="http://schemas.microsoft.com/office/drawing/2014/main" id="{80D053AC-61ED-4C2F-90BF-D4A916545107}"/>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138B2ED7-A198-4613-B8C9-EE02BAE24FA4}"/>
              </a:ext>
            </a:extLst>
          </p:cNvPr>
          <p:cNvSpPr>
            <a:spLocks noGrp="1"/>
          </p:cNvSpPr>
          <p:nvPr>
            <p:ph type="sldNum" sz="quarter" idx="12"/>
          </p:nvPr>
        </p:nvSpPr>
        <p:spPr/>
        <p:txBody>
          <a:bodyPr/>
          <a:lstStyle/>
          <a:p>
            <a:fld id="{28844951-7827-47D4-8276-7DDE1FA7D85A}" type="slidenum">
              <a:rPr lang="en-US" smtClean="0"/>
              <a:t>‹#›</a:t>
            </a:fld>
            <a:endParaRPr lang="en-US"/>
          </a:p>
        </p:txBody>
      </p:sp>
    </p:spTree>
    <p:extLst>
      <p:ext uri="{BB962C8B-B14F-4D97-AF65-F5344CB8AC3E}">
        <p14:creationId xmlns:p14="http://schemas.microsoft.com/office/powerpoint/2010/main" val="29398768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CBBD03-9D57-48E9-8B43-688B72997276}"/>
              </a:ext>
            </a:extLst>
          </p:cNvPr>
          <p:cNvSpPr>
            <a:spLocks noGrp="1"/>
          </p:cNvSpPr>
          <p:nvPr>
            <p:ph type="title"/>
          </p:nvPr>
        </p:nvSpPr>
        <p:spPr>
          <a:xfrm>
            <a:off x="831850" y="1709738"/>
            <a:ext cx="10515600" cy="2852737"/>
          </a:xfrm>
        </p:spPr>
        <p:txBody>
          <a:bodyPr anchor="b"/>
          <a:lstStyle>
            <a:lvl1pPr>
              <a:defRPr sz="54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783F376C-8A2F-4BE5-9669-4A6DA21B771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2654893-212E-4450-8F7A-27256B31F9FB}"/>
              </a:ext>
            </a:extLst>
          </p:cNvPr>
          <p:cNvSpPr>
            <a:spLocks noGrp="1"/>
          </p:cNvSpPr>
          <p:nvPr>
            <p:ph type="dt" sz="half" idx="10"/>
          </p:nvPr>
        </p:nvSpPr>
        <p:spPr/>
        <p:txBody>
          <a:bodyPr/>
          <a:lstStyle/>
          <a:p>
            <a:r>
              <a:rPr lang="en-US"/>
              <a:t>3/1/20XX</a:t>
            </a:r>
          </a:p>
        </p:txBody>
      </p:sp>
      <p:sp>
        <p:nvSpPr>
          <p:cNvPr id="5" name="Footer Placeholder 4">
            <a:extLst>
              <a:ext uri="{FF2B5EF4-FFF2-40B4-BE49-F238E27FC236}">
                <a16:creationId xmlns:a16="http://schemas.microsoft.com/office/drawing/2014/main" id="{600E881A-3958-44A9-9EDB-D86F4E4144C0}"/>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CFEDBC4F-D9B8-4BFA-BE4F-D4B9B739D1BA}"/>
              </a:ext>
            </a:extLst>
          </p:cNvPr>
          <p:cNvSpPr>
            <a:spLocks noGrp="1"/>
          </p:cNvSpPr>
          <p:nvPr>
            <p:ph type="sldNum" sz="quarter" idx="12"/>
          </p:nvPr>
        </p:nvSpPr>
        <p:spPr/>
        <p:txBody>
          <a:bodyPr/>
          <a:lstStyle/>
          <a:p>
            <a:fld id="{28844951-7827-47D4-8276-7DDE1FA7D85A}" type="slidenum">
              <a:rPr lang="en-US" smtClean="0"/>
              <a:t>‹#›</a:t>
            </a:fld>
            <a:endParaRPr lang="en-US"/>
          </a:p>
        </p:txBody>
      </p:sp>
    </p:spTree>
    <p:extLst>
      <p:ext uri="{BB962C8B-B14F-4D97-AF65-F5344CB8AC3E}">
        <p14:creationId xmlns:p14="http://schemas.microsoft.com/office/powerpoint/2010/main" val="10901295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DC8777-C460-4649-8822-CA943386D06D}"/>
              </a:ext>
            </a:extLst>
          </p:cNvPr>
          <p:cNvSpPr>
            <a:spLocks noGrp="1"/>
          </p:cNvSpPr>
          <p:nvPr>
            <p:ph type="title"/>
          </p:nvPr>
        </p:nvSpPr>
        <p:spPr/>
        <p:txBody>
          <a:bodyPr/>
          <a:lstStyle>
            <a:lvl1pPr>
              <a:defRPr sz="48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AFDF69E6-1094-437B-AA7E-0E21B7136CCA}"/>
              </a:ext>
            </a:extLst>
          </p:cNvPr>
          <p:cNvSpPr>
            <a:spLocks noGrp="1"/>
          </p:cNvSpPr>
          <p:nvPr>
            <p:ph sz="half" idx="1"/>
          </p:nvPr>
        </p:nvSpPr>
        <p:spPr>
          <a:xfrm>
            <a:off x="838200" y="2057399"/>
            <a:ext cx="5181600" cy="41195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C20BC963-4591-4BE3-AE63-4999A13C5054}"/>
              </a:ext>
            </a:extLst>
          </p:cNvPr>
          <p:cNvSpPr>
            <a:spLocks noGrp="1"/>
          </p:cNvSpPr>
          <p:nvPr>
            <p:ph sz="half" idx="2"/>
          </p:nvPr>
        </p:nvSpPr>
        <p:spPr>
          <a:xfrm>
            <a:off x="6172200" y="2057399"/>
            <a:ext cx="5181600" cy="41195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504D5BB-DB84-4266-9B4F-E65CCFE5B310}"/>
              </a:ext>
            </a:extLst>
          </p:cNvPr>
          <p:cNvSpPr>
            <a:spLocks noGrp="1"/>
          </p:cNvSpPr>
          <p:nvPr>
            <p:ph type="dt" sz="half" idx="10"/>
          </p:nvPr>
        </p:nvSpPr>
        <p:spPr/>
        <p:txBody>
          <a:bodyPr/>
          <a:lstStyle/>
          <a:p>
            <a:r>
              <a:rPr lang="en-US"/>
              <a:t>3/1/20XX</a:t>
            </a:r>
          </a:p>
        </p:txBody>
      </p:sp>
      <p:sp>
        <p:nvSpPr>
          <p:cNvPr id="6" name="Footer Placeholder 5">
            <a:extLst>
              <a:ext uri="{FF2B5EF4-FFF2-40B4-BE49-F238E27FC236}">
                <a16:creationId xmlns:a16="http://schemas.microsoft.com/office/drawing/2014/main" id="{891A99B5-D493-4AB1-AF24-6660540D56AD}"/>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BFE178D0-5F1E-43FA-B447-53501EDD17C0}"/>
              </a:ext>
            </a:extLst>
          </p:cNvPr>
          <p:cNvSpPr>
            <a:spLocks noGrp="1"/>
          </p:cNvSpPr>
          <p:nvPr>
            <p:ph type="sldNum" sz="quarter" idx="12"/>
          </p:nvPr>
        </p:nvSpPr>
        <p:spPr/>
        <p:txBody>
          <a:bodyPr/>
          <a:lstStyle/>
          <a:p>
            <a:fld id="{28844951-7827-47D4-8276-7DDE1FA7D85A}" type="slidenum">
              <a:rPr lang="en-US" smtClean="0"/>
              <a:t>‹#›</a:t>
            </a:fld>
            <a:endParaRPr lang="en-US"/>
          </a:p>
        </p:txBody>
      </p:sp>
    </p:spTree>
    <p:extLst>
      <p:ext uri="{BB962C8B-B14F-4D97-AF65-F5344CB8AC3E}">
        <p14:creationId xmlns:p14="http://schemas.microsoft.com/office/powerpoint/2010/main" val="40697307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B2DD4C-BFBC-4087-B94C-4DD0690E838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EB9D434-8228-4C7F-B520-14121EBC903B}"/>
              </a:ext>
            </a:extLst>
          </p:cNvPr>
          <p:cNvSpPr>
            <a:spLocks noGrp="1"/>
          </p:cNvSpPr>
          <p:nvPr>
            <p:ph type="dt" sz="half" idx="10"/>
          </p:nvPr>
        </p:nvSpPr>
        <p:spPr/>
        <p:txBody>
          <a:bodyPr/>
          <a:lstStyle/>
          <a:p>
            <a:r>
              <a:rPr lang="en-US"/>
              <a:t>3/1/20XX</a:t>
            </a:r>
          </a:p>
        </p:txBody>
      </p:sp>
      <p:sp>
        <p:nvSpPr>
          <p:cNvPr id="4" name="Footer Placeholder 3">
            <a:extLst>
              <a:ext uri="{FF2B5EF4-FFF2-40B4-BE49-F238E27FC236}">
                <a16:creationId xmlns:a16="http://schemas.microsoft.com/office/drawing/2014/main" id="{997B89BD-A70A-48D2-A3D9-DB2C0DB123B4}"/>
              </a:ext>
            </a:extLst>
          </p:cNvPr>
          <p:cNvSpPr>
            <a:spLocks noGrp="1"/>
          </p:cNvSpPr>
          <p:nvPr>
            <p:ph type="ftr" sz="quarter" idx="11"/>
          </p:nvPr>
        </p:nvSpPr>
        <p:spPr/>
        <p:txBody>
          <a:bodyPr/>
          <a:lstStyle/>
          <a:p>
            <a:r>
              <a:rPr lang="en-US"/>
              <a:t>SAMPLE FOOTER TEXT</a:t>
            </a:r>
          </a:p>
        </p:txBody>
      </p:sp>
      <p:sp>
        <p:nvSpPr>
          <p:cNvPr id="5" name="Slide Number Placeholder 4">
            <a:extLst>
              <a:ext uri="{FF2B5EF4-FFF2-40B4-BE49-F238E27FC236}">
                <a16:creationId xmlns:a16="http://schemas.microsoft.com/office/drawing/2014/main" id="{B4ACF4EF-5A2A-4A47-81DF-80CB513060F6}"/>
              </a:ext>
            </a:extLst>
          </p:cNvPr>
          <p:cNvSpPr>
            <a:spLocks noGrp="1"/>
          </p:cNvSpPr>
          <p:nvPr>
            <p:ph type="sldNum" sz="quarter" idx="12"/>
          </p:nvPr>
        </p:nvSpPr>
        <p:spPr/>
        <p:txBody>
          <a:bodyPr/>
          <a:lstStyle/>
          <a:p>
            <a:fld id="{28844951-7827-47D4-8276-7DDE1FA7D85A}" type="slidenum">
              <a:rPr lang="en-US" smtClean="0"/>
              <a:t>‹#›</a:t>
            </a:fld>
            <a:endParaRPr lang="en-US"/>
          </a:p>
        </p:txBody>
      </p:sp>
    </p:spTree>
    <p:extLst>
      <p:ext uri="{BB962C8B-B14F-4D97-AF65-F5344CB8AC3E}">
        <p14:creationId xmlns:p14="http://schemas.microsoft.com/office/powerpoint/2010/main" val="107681308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010DAA-DDE3-4C9C-8171-385A3DAC81CF}"/>
              </a:ext>
            </a:extLst>
          </p:cNvPr>
          <p:cNvSpPr>
            <a:spLocks noGrp="1"/>
          </p:cNvSpPr>
          <p:nvPr>
            <p:ph type="title"/>
          </p:nvPr>
        </p:nvSpPr>
        <p:spPr>
          <a:xfrm>
            <a:off x="839788" y="685800"/>
            <a:ext cx="3932237" cy="1371600"/>
          </a:xfrm>
        </p:spPr>
        <p:txBody>
          <a:bodyPr anchor="b"/>
          <a:lstStyle>
            <a:lvl1pPr>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AAF73DB2-BD72-4F5E-9CA2-197343A0908A}"/>
              </a:ext>
            </a:extLst>
          </p:cNvPr>
          <p:cNvSpPr>
            <a:spLocks noGrp="1"/>
          </p:cNvSpPr>
          <p:nvPr>
            <p:ph idx="1"/>
          </p:nvPr>
        </p:nvSpPr>
        <p:spPr>
          <a:xfrm>
            <a:off x="5183188" y="685801"/>
            <a:ext cx="6172200" cy="51752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71F01536-2B0A-42A2-827E-2EB2C324A5FE}"/>
              </a:ext>
            </a:extLst>
          </p:cNvPr>
          <p:cNvSpPr>
            <a:spLocks noGrp="1"/>
          </p:cNvSpPr>
          <p:nvPr>
            <p:ph type="body" sz="half" idx="2"/>
          </p:nvPr>
        </p:nvSpPr>
        <p:spPr>
          <a:xfrm>
            <a:off x="839788" y="2209800"/>
            <a:ext cx="3932237" cy="36591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722CD09-61EF-4733-831C-5B133DAE1F4C}"/>
              </a:ext>
            </a:extLst>
          </p:cNvPr>
          <p:cNvSpPr>
            <a:spLocks noGrp="1"/>
          </p:cNvSpPr>
          <p:nvPr>
            <p:ph type="dt" sz="half" idx="10"/>
          </p:nvPr>
        </p:nvSpPr>
        <p:spPr/>
        <p:txBody>
          <a:bodyPr/>
          <a:lstStyle/>
          <a:p>
            <a:r>
              <a:rPr lang="en-US"/>
              <a:t>3/1/20XX</a:t>
            </a:r>
          </a:p>
        </p:txBody>
      </p:sp>
      <p:sp>
        <p:nvSpPr>
          <p:cNvPr id="6" name="Footer Placeholder 5">
            <a:extLst>
              <a:ext uri="{FF2B5EF4-FFF2-40B4-BE49-F238E27FC236}">
                <a16:creationId xmlns:a16="http://schemas.microsoft.com/office/drawing/2014/main" id="{5B109FCF-96E4-4EBF-AAFB-5E9AD22A68AE}"/>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79E381A6-E580-49A4-989C-EF4A54F83B45}"/>
              </a:ext>
            </a:extLst>
          </p:cNvPr>
          <p:cNvSpPr>
            <a:spLocks noGrp="1"/>
          </p:cNvSpPr>
          <p:nvPr>
            <p:ph type="sldNum" sz="quarter" idx="12"/>
          </p:nvPr>
        </p:nvSpPr>
        <p:spPr/>
        <p:txBody>
          <a:bodyPr/>
          <a:lstStyle/>
          <a:p>
            <a:fld id="{28844951-7827-47D4-8276-7DDE1FA7D85A}" type="slidenum">
              <a:rPr lang="en-US" smtClean="0"/>
              <a:t>‹#›</a:t>
            </a:fld>
            <a:endParaRPr lang="en-US"/>
          </a:p>
        </p:txBody>
      </p:sp>
    </p:spTree>
    <p:extLst>
      <p:ext uri="{BB962C8B-B14F-4D97-AF65-F5344CB8AC3E}">
        <p14:creationId xmlns:p14="http://schemas.microsoft.com/office/powerpoint/2010/main" val="67761521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CCFA6E-F719-4613-8815-591471E722E5}"/>
              </a:ext>
            </a:extLst>
          </p:cNvPr>
          <p:cNvSpPr>
            <a:spLocks noGrp="1"/>
          </p:cNvSpPr>
          <p:nvPr>
            <p:ph type="title"/>
          </p:nvPr>
        </p:nvSpPr>
        <p:spPr>
          <a:xfrm>
            <a:off x="839788" y="685800"/>
            <a:ext cx="3932237" cy="1371600"/>
          </a:xfrm>
        </p:spPr>
        <p:txBody>
          <a:bodyPr anchor="b"/>
          <a:lstStyle>
            <a:lvl1pPr>
              <a:defRPr sz="32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654384F3-CDE0-4329-B76D-45AAC94B04A8}"/>
              </a:ext>
            </a:extLst>
          </p:cNvPr>
          <p:cNvSpPr>
            <a:spLocks noGrp="1"/>
          </p:cNvSpPr>
          <p:nvPr>
            <p:ph type="pic" idx="1"/>
          </p:nvPr>
        </p:nvSpPr>
        <p:spPr>
          <a:xfrm>
            <a:off x="5183188" y="685801"/>
            <a:ext cx="6172200" cy="51752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79A9D7EB-40DA-460F-A48A-3E6D5E5612E7}"/>
              </a:ext>
            </a:extLst>
          </p:cNvPr>
          <p:cNvSpPr>
            <a:spLocks noGrp="1"/>
          </p:cNvSpPr>
          <p:nvPr>
            <p:ph type="body" sz="half" idx="2"/>
          </p:nvPr>
        </p:nvSpPr>
        <p:spPr>
          <a:xfrm>
            <a:off x="839788" y="2209800"/>
            <a:ext cx="3932237" cy="36591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E56944C-E229-457E-868E-C48FF47DA37A}"/>
              </a:ext>
            </a:extLst>
          </p:cNvPr>
          <p:cNvSpPr>
            <a:spLocks noGrp="1"/>
          </p:cNvSpPr>
          <p:nvPr>
            <p:ph type="dt" sz="half" idx="10"/>
          </p:nvPr>
        </p:nvSpPr>
        <p:spPr/>
        <p:txBody>
          <a:bodyPr/>
          <a:lstStyle/>
          <a:p>
            <a:r>
              <a:rPr lang="en-US"/>
              <a:t>3/1/20XX</a:t>
            </a:r>
          </a:p>
        </p:txBody>
      </p:sp>
      <p:sp>
        <p:nvSpPr>
          <p:cNvPr id="6" name="Footer Placeholder 5">
            <a:extLst>
              <a:ext uri="{FF2B5EF4-FFF2-40B4-BE49-F238E27FC236}">
                <a16:creationId xmlns:a16="http://schemas.microsoft.com/office/drawing/2014/main" id="{CC7115FE-359F-46EA-A3C8-0D18544E34AD}"/>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B5165D17-3010-4FF5-9071-5CCD3E6995D6}"/>
              </a:ext>
            </a:extLst>
          </p:cNvPr>
          <p:cNvSpPr>
            <a:spLocks noGrp="1"/>
          </p:cNvSpPr>
          <p:nvPr>
            <p:ph type="sldNum" sz="quarter" idx="12"/>
          </p:nvPr>
        </p:nvSpPr>
        <p:spPr/>
        <p:txBody>
          <a:bodyPr/>
          <a:lstStyle/>
          <a:p>
            <a:fld id="{28844951-7827-47D4-8276-7DDE1FA7D85A}" type="slidenum">
              <a:rPr lang="en-US" smtClean="0"/>
              <a:t>‹#›</a:t>
            </a:fld>
            <a:endParaRPr lang="en-US"/>
          </a:p>
        </p:txBody>
      </p:sp>
    </p:spTree>
    <p:extLst>
      <p:ext uri="{BB962C8B-B14F-4D97-AF65-F5344CB8AC3E}">
        <p14:creationId xmlns:p14="http://schemas.microsoft.com/office/powerpoint/2010/main" val="35740854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useBgFill="1">
        <p:nvSpPr>
          <p:cNvPr id="5" name="Rectangle 4">
            <a:extLst>
              <a:ext uri="{FF2B5EF4-FFF2-40B4-BE49-F238E27FC236}">
                <a16:creationId xmlns:a16="http://schemas.microsoft.com/office/drawing/2014/main" id="{3F98AFCE-98D2-46C5-82A8-E45659B1769D}"/>
              </a:ext>
              <a:ext uri="{C183D7F6-B498-43B3-948B-1728B52AA6E4}">
                <adec:decorative xmlns:adec="http://schemas.microsoft.com/office/drawing/2017/decorative" val="1"/>
              </a:ext>
            </a:extLst>
          </p:cNvPr>
          <p:cNvSpPr/>
          <p:nvPr userDrawn="1"/>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ame 11">
            <a:extLst>
              <a:ext uri="{FF2B5EF4-FFF2-40B4-BE49-F238E27FC236}">
                <a16:creationId xmlns:a16="http://schemas.microsoft.com/office/drawing/2014/main" id="{F69999FB-8585-40F0-990C-6A0BAD1C8081}"/>
              </a:ext>
              <a:ext uri="{C183D7F6-B498-43B3-948B-1728B52AA6E4}">
                <adec:decorative xmlns:adec="http://schemas.microsoft.com/office/drawing/2017/decorative" val="1"/>
              </a:ext>
            </a:extLst>
          </p:cNvPr>
          <p:cNvSpPr/>
          <p:nvPr userDrawn="1"/>
        </p:nvSpPr>
        <p:spPr>
          <a:xfrm>
            <a:off x="0" y="0"/>
            <a:ext cx="12188952" cy="6858000"/>
          </a:xfrm>
          <a:prstGeom prst="frame">
            <a:avLst>
              <a:gd name="adj1" fmla="val 7164"/>
            </a:avLst>
          </a:prstGeom>
          <a:gradFill flip="none" rotWithShape="1">
            <a:gsLst>
              <a:gs pos="0">
                <a:schemeClr val="accent2">
                  <a:alpha val="40000"/>
                </a:schemeClr>
              </a:gs>
              <a:gs pos="100000">
                <a:schemeClr val="accent1">
                  <a:alpha val="4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1">
            <a:extLst>
              <a:ext uri="{FF2B5EF4-FFF2-40B4-BE49-F238E27FC236}">
                <a16:creationId xmlns:a16="http://schemas.microsoft.com/office/drawing/2014/main" id="{2768738E-7449-46C1-B7D3-844FE2BA7D35}"/>
              </a:ext>
            </a:extLst>
          </p:cNvPr>
          <p:cNvSpPr>
            <a:spLocks noGrp="1"/>
          </p:cNvSpPr>
          <p:nvPr>
            <p:ph type="title"/>
          </p:nvPr>
        </p:nvSpPr>
        <p:spPr>
          <a:xfrm>
            <a:off x="838200" y="914399"/>
            <a:ext cx="5992550" cy="2827422"/>
          </a:xfrm>
        </p:spPr>
        <p:txBody>
          <a:bodyPr anchor="t">
            <a:normAutofit/>
          </a:bodyPr>
          <a:lstStyle/>
          <a:p>
            <a:r>
              <a:rPr lang="en-US" sz="4400">
                <a:gradFill flip="none" rotWithShape="1">
                  <a:gsLst>
                    <a:gs pos="0">
                      <a:schemeClr val="accent5">
                        <a:alpha val="70000"/>
                      </a:schemeClr>
                    </a:gs>
                    <a:gs pos="100000">
                      <a:schemeClr val="accent1">
                        <a:alpha val="70000"/>
                      </a:schemeClr>
                    </a:gs>
                  </a:gsLst>
                  <a:lin ang="0" scaled="1"/>
                  <a:tileRect/>
                </a:gradFill>
              </a:rPr>
              <a:t>Click to edit Master title style</a:t>
            </a:r>
            <a:endParaRPr lang="en-US" sz="4400" dirty="0">
              <a:gradFill flip="none" rotWithShape="1">
                <a:gsLst>
                  <a:gs pos="0">
                    <a:schemeClr val="accent5">
                      <a:alpha val="70000"/>
                    </a:schemeClr>
                  </a:gs>
                  <a:gs pos="100000">
                    <a:schemeClr val="accent1">
                      <a:alpha val="70000"/>
                    </a:schemeClr>
                  </a:gs>
                </a:gsLst>
                <a:lin ang="0" scaled="1"/>
                <a:tileRect/>
              </a:gradFill>
            </a:endParaRPr>
          </a:p>
        </p:txBody>
      </p:sp>
      <p:sp>
        <p:nvSpPr>
          <p:cNvPr id="7" name="Content Placeholder 2">
            <a:extLst>
              <a:ext uri="{FF2B5EF4-FFF2-40B4-BE49-F238E27FC236}">
                <a16:creationId xmlns:a16="http://schemas.microsoft.com/office/drawing/2014/main" id="{B0FF04F9-E792-4C19-9FD5-44800CEB2E89}"/>
              </a:ext>
            </a:extLst>
          </p:cNvPr>
          <p:cNvSpPr>
            <a:spLocks noGrp="1"/>
          </p:cNvSpPr>
          <p:nvPr>
            <p:ph idx="1"/>
          </p:nvPr>
        </p:nvSpPr>
        <p:spPr>
          <a:xfrm>
            <a:off x="6976085" y="914400"/>
            <a:ext cx="4377714" cy="2827422"/>
          </a:xfrm>
        </p:spPr>
        <p:txBody>
          <a:bodyPr anchor="t">
            <a:normAutofit/>
          </a:bodyPr>
          <a:lstStyle>
            <a:lvl1pPr marL="0" indent="0">
              <a:buNone/>
              <a:defRPr sz="2800"/>
            </a:lvl1pPr>
          </a:lstStyle>
          <a:p>
            <a:pPr marL="228600" lvl="0" indent="-228600"/>
            <a:r>
              <a:rPr lang="en-US" sz="1800">
                <a:solidFill>
                  <a:schemeClr val="tx2">
                    <a:alpha val="60000"/>
                  </a:schemeClr>
                </a:solidFill>
              </a:rPr>
              <a:t>Click to edit Master text styles</a:t>
            </a:r>
          </a:p>
        </p:txBody>
      </p:sp>
      <p:sp>
        <p:nvSpPr>
          <p:cNvPr id="14" name="Picture Placeholder 13">
            <a:extLst>
              <a:ext uri="{FF2B5EF4-FFF2-40B4-BE49-F238E27FC236}">
                <a16:creationId xmlns:a16="http://schemas.microsoft.com/office/drawing/2014/main" id="{5F2F9DF6-DFB9-44A8-B629-57F58893AD21}"/>
              </a:ext>
            </a:extLst>
          </p:cNvPr>
          <p:cNvSpPr>
            <a:spLocks noGrp="1"/>
          </p:cNvSpPr>
          <p:nvPr>
            <p:ph type="pic" sz="quarter" idx="13"/>
          </p:nvPr>
        </p:nvSpPr>
        <p:spPr>
          <a:xfrm>
            <a:off x="490538" y="4059936"/>
            <a:ext cx="2807208" cy="2322576"/>
          </a:xfrm>
          <a:solidFill>
            <a:schemeClr val="accent6"/>
          </a:solidFill>
        </p:spPr>
        <p:txBody>
          <a:bodyPr/>
          <a:lstStyle/>
          <a:p>
            <a:r>
              <a:rPr lang="en-US"/>
              <a:t>Click icon to add picture</a:t>
            </a:r>
          </a:p>
        </p:txBody>
      </p:sp>
      <p:sp>
        <p:nvSpPr>
          <p:cNvPr id="15" name="Picture Placeholder 13">
            <a:extLst>
              <a:ext uri="{FF2B5EF4-FFF2-40B4-BE49-F238E27FC236}">
                <a16:creationId xmlns:a16="http://schemas.microsoft.com/office/drawing/2014/main" id="{927BC207-43FE-4B6A-AEBE-875B69CF9761}"/>
              </a:ext>
            </a:extLst>
          </p:cNvPr>
          <p:cNvSpPr>
            <a:spLocks noGrp="1"/>
          </p:cNvSpPr>
          <p:nvPr>
            <p:ph type="pic" sz="quarter" idx="14"/>
          </p:nvPr>
        </p:nvSpPr>
        <p:spPr>
          <a:xfrm>
            <a:off x="3291840" y="4059936"/>
            <a:ext cx="2807208" cy="2322576"/>
          </a:xfrm>
          <a:solidFill>
            <a:schemeClr val="accent6"/>
          </a:solidFill>
        </p:spPr>
        <p:txBody>
          <a:bodyPr/>
          <a:lstStyle/>
          <a:p>
            <a:r>
              <a:rPr lang="en-US"/>
              <a:t>Click icon to add picture</a:t>
            </a:r>
          </a:p>
        </p:txBody>
      </p:sp>
      <p:sp>
        <p:nvSpPr>
          <p:cNvPr id="16" name="Picture Placeholder 13">
            <a:extLst>
              <a:ext uri="{FF2B5EF4-FFF2-40B4-BE49-F238E27FC236}">
                <a16:creationId xmlns:a16="http://schemas.microsoft.com/office/drawing/2014/main" id="{EBBF5499-9A70-4846-B98E-316EC17F9FCD}"/>
              </a:ext>
            </a:extLst>
          </p:cNvPr>
          <p:cNvSpPr>
            <a:spLocks noGrp="1"/>
          </p:cNvSpPr>
          <p:nvPr>
            <p:ph type="pic" sz="quarter" idx="15"/>
          </p:nvPr>
        </p:nvSpPr>
        <p:spPr>
          <a:xfrm>
            <a:off x="6099048" y="4059936"/>
            <a:ext cx="2807208" cy="2322576"/>
          </a:xfrm>
          <a:solidFill>
            <a:schemeClr val="accent6"/>
          </a:solidFill>
        </p:spPr>
        <p:txBody>
          <a:bodyPr/>
          <a:lstStyle/>
          <a:p>
            <a:r>
              <a:rPr lang="en-US"/>
              <a:t>Click icon to add picture</a:t>
            </a:r>
          </a:p>
        </p:txBody>
      </p:sp>
      <p:sp>
        <p:nvSpPr>
          <p:cNvPr id="17" name="Picture Placeholder 13">
            <a:extLst>
              <a:ext uri="{FF2B5EF4-FFF2-40B4-BE49-F238E27FC236}">
                <a16:creationId xmlns:a16="http://schemas.microsoft.com/office/drawing/2014/main" id="{C7A79F30-D473-48F6-9AC2-286C7B70F3ED}"/>
              </a:ext>
            </a:extLst>
          </p:cNvPr>
          <p:cNvSpPr>
            <a:spLocks noGrp="1"/>
          </p:cNvSpPr>
          <p:nvPr>
            <p:ph type="pic" sz="quarter" idx="16"/>
          </p:nvPr>
        </p:nvSpPr>
        <p:spPr>
          <a:xfrm>
            <a:off x="8906256" y="4059936"/>
            <a:ext cx="2807208" cy="2322576"/>
          </a:xfrm>
          <a:solidFill>
            <a:schemeClr val="accent6"/>
          </a:solidFill>
        </p:spPr>
        <p:txBody>
          <a:bodyPr/>
          <a:lstStyle/>
          <a:p>
            <a:r>
              <a:rPr lang="en-US"/>
              <a:t>Click icon to add picture</a:t>
            </a:r>
          </a:p>
        </p:txBody>
      </p:sp>
      <p:sp>
        <p:nvSpPr>
          <p:cNvPr id="2" name="Date Placeholder 1">
            <a:extLst>
              <a:ext uri="{FF2B5EF4-FFF2-40B4-BE49-F238E27FC236}">
                <a16:creationId xmlns:a16="http://schemas.microsoft.com/office/drawing/2014/main" id="{118B9F00-8450-475B-B155-993BAF212AF6}"/>
              </a:ext>
            </a:extLst>
          </p:cNvPr>
          <p:cNvSpPr>
            <a:spLocks noGrp="1"/>
          </p:cNvSpPr>
          <p:nvPr>
            <p:ph type="dt" sz="half" idx="10"/>
          </p:nvPr>
        </p:nvSpPr>
        <p:spPr/>
        <p:txBody>
          <a:bodyPr/>
          <a:lstStyle/>
          <a:p>
            <a:r>
              <a:rPr lang="en-US"/>
              <a:t>3/1/20XX</a:t>
            </a:r>
          </a:p>
        </p:txBody>
      </p:sp>
      <p:sp>
        <p:nvSpPr>
          <p:cNvPr id="3" name="Footer Placeholder 2">
            <a:extLst>
              <a:ext uri="{FF2B5EF4-FFF2-40B4-BE49-F238E27FC236}">
                <a16:creationId xmlns:a16="http://schemas.microsoft.com/office/drawing/2014/main" id="{5C0FDDA3-8E6F-42F7-BFBE-7FA9C647CA4E}"/>
              </a:ext>
            </a:extLst>
          </p:cNvPr>
          <p:cNvSpPr>
            <a:spLocks noGrp="1"/>
          </p:cNvSpPr>
          <p:nvPr>
            <p:ph type="ftr" sz="quarter" idx="11"/>
          </p:nvPr>
        </p:nvSpPr>
        <p:spPr/>
        <p:txBody>
          <a:bodyPr/>
          <a:lstStyle/>
          <a:p>
            <a:r>
              <a:rPr lang="en-US"/>
              <a:t>SAMPLE FOOTER TEXT</a:t>
            </a:r>
          </a:p>
        </p:txBody>
      </p:sp>
      <p:sp>
        <p:nvSpPr>
          <p:cNvPr id="4" name="Slide Number Placeholder 3">
            <a:extLst>
              <a:ext uri="{FF2B5EF4-FFF2-40B4-BE49-F238E27FC236}">
                <a16:creationId xmlns:a16="http://schemas.microsoft.com/office/drawing/2014/main" id="{B6C8E678-81B8-4356-9624-A0B999536312}"/>
              </a:ext>
            </a:extLst>
          </p:cNvPr>
          <p:cNvSpPr>
            <a:spLocks noGrp="1"/>
          </p:cNvSpPr>
          <p:nvPr>
            <p:ph type="sldNum" sz="quarter" idx="12"/>
          </p:nvPr>
        </p:nvSpPr>
        <p:spPr/>
        <p:txBody>
          <a:bodyPr/>
          <a:lstStyle/>
          <a:p>
            <a:fld id="{28844951-7827-47D4-8276-7DDE1FA7D85A}" type="slidenum">
              <a:rPr lang="en-US" smtClean="0"/>
              <a:t>‹#›</a:t>
            </a:fld>
            <a:endParaRPr lang="en-US"/>
          </a:p>
        </p:txBody>
      </p:sp>
    </p:spTree>
    <p:extLst>
      <p:ext uri="{BB962C8B-B14F-4D97-AF65-F5344CB8AC3E}">
        <p14:creationId xmlns:p14="http://schemas.microsoft.com/office/powerpoint/2010/main" val="10099141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Introduction">
    <p:spTree>
      <p:nvGrpSpPr>
        <p:cNvPr id="1" name=""/>
        <p:cNvGrpSpPr/>
        <p:nvPr/>
      </p:nvGrpSpPr>
      <p:grpSpPr>
        <a:xfrm>
          <a:off x="0" y="0"/>
          <a:ext cx="0" cy="0"/>
          <a:chOff x="0" y="0"/>
          <a:chExt cx="0" cy="0"/>
        </a:xfrm>
      </p:grpSpPr>
      <p:sp>
        <p:nvSpPr>
          <p:cNvPr id="15" name="Title 1">
            <a:extLst>
              <a:ext uri="{FF2B5EF4-FFF2-40B4-BE49-F238E27FC236}">
                <a16:creationId xmlns:a16="http://schemas.microsoft.com/office/drawing/2014/main" id="{B910AFBC-7932-43F4-ABEA-C89B2698634B}"/>
              </a:ext>
            </a:extLst>
          </p:cNvPr>
          <p:cNvSpPr>
            <a:spLocks noGrp="1"/>
          </p:cNvSpPr>
          <p:nvPr>
            <p:ph type="title"/>
          </p:nvPr>
        </p:nvSpPr>
        <p:spPr>
          <a:xfrm>
            <a:off x="841249" y="857251"/>
            <a:ext cx="5914937" cy="2076450"/>
          </a:xfrm>
        </p:spPr>
        <p:txBody>
          <a:bodyPr anchor="b">
            <a:normAutofit/>
          </a:bodyPr>
          <a:lstStyle/>
          <a:p>
            <a:r>
              <a:rPr lang="en-US" sz="4400">
                <a:gradFill flip="none" rotWithShape="1">
                  <a:gsLst>
                    <a:gs pos="0">
                      <a:schemeClr val="accent5">
                        <a:alpha val="70000"/>
                      </a:schemeClr>
                    </a:gs>
                    <a:gs pos="100000">
                      <a:schemeClr val="accent1">
                        <a:alpha val="70000"/>
                      </a:schemeClr>
                    </a:gs>
                  </a:gsLst>
                  <a:lin ang="0" scaled="1"/>
                  <a:tileRect/>
                </a:gradFill>
              </a:rPr>
              <a:t>Click to edit Master title style</a:t>
            </a:r>
            <a:endParaRPr lang="en-US" sz="4400" dirty="0">
              <a:gradFill flip="none" rotWithShape="1">
                <a:gsLst>
                  <a:gs pos="0">
                    <a:schemeClr val="accent5">
                      <a:alpha val="70000"/>
                    </a:schemeClr>
                  </a:gs>
                  <a:gs pos="100000">
                    <a:schemeClr val="accent1">
                      <a:alpha val="70000"/>
                    </a:schemeClr>
                  </a:gs>
                </a:gsLst>
                <a:lin ang="0" scaled="1"/>
                <a:tileRect/>
              </a:gradFill>
            </a:endParaRPr>
          </a:p>
        </p:txBody>
      </p:sp>
      <p:sp>
        <p:nvSpPr>
          <p:cNvPr id="17" name="Content Placeholder 2">
            <a:extLst>
              <a:ext uri="{FF2B5EF4-FFF2-40B4-BE49-F238E27FC236}">
                <a16:creationId xmlns:a16="http://schemas.microsoft.com/office/drawing/2014/main" id="{1178A42D-5ED2-4AB6-BE4B-4109074320DF}"/>
              </a:ext>
            </a:extLst>
          </p:cNvPr>
          <p:cNvSpPr>
            <a:spLocks noGrp="1"/>
          </p:cNvSpPr>
          <p:nvPr>
            <p:ph idx="1"/>
          </p:nvPr>
        </p:nvSpPr>
        <p:spPr>
          <a:xfrm>
            <a:off x="841248" y="3190875"/>
            <a:ext cx="5914938" cy="2986087"/>
          </a:xfrm>
        </p:spPr>
        <p:txBody>
          <a:bodyPr>
            <a:noAutofit/>
          </a:bodyPr>
          <a:lstStyle>
            <a:lvl1pPr marL="0" indent="0">
              <a:lnSpc>
                <a:spcPct val="100000"/>
              </a:lnSpc>
              <a:buNone/>
              <a:defRPr sz="2000"/>
            </a:lvl1pPr>
          </a:lstStyle>
          <a:p>
            <a:pPr marL="228600" lvl="0" indent="-228600"/>
            <a:r>
              <a:rPr lang="en-US" sz="1800">
                <a:solidFill>
                  <a:schemeClr val="tx2">
                    <a:alpha val="60000"/>
                  </a:schemeClr>
                </a:solidFill>
              </a:rPr>
              <a:t>Click to edit Master text styles</a:t>
            </a:r>
          </a:p>
        </p:txBody>
      </p:sp>
      <p:sp>
        <p:nvSpPr>
          <p:cNvPr id="29" name="Date Placeholder 1">
            <a:extLst>
              <a:ext uri="{FF2B5EF4-FFF2-40B4-BE49-F238E27FC236}">
                <a16:creationId xmlns:a16="http://schemas.microsoft.com/office/drawing/2014/main" id="{4D9A7D07-2BA3-438D-972B-EA578370D50F}"/>
              </a:ext>
            </a:extLst>
          </p:cNvPr>
          <p:cNvSpPr>
            <a:spLocks noGrp="1"/>
          </p:cNvSpPr>
          <p:nvPr>
            <p:ph type="dt" sz="half" idx="10"/>
          </p:nvPr>
        </p:nvSpPr>
        <p:spPr>
          <a:xfrm>
            <a:off x="838200" y="6429375"/>
            <a:ext cx="2743200" cy="365125"/>
          </a:xfrm>
        </p:spPr>
        <p:txBody>
          <a:bodyPr/>
          <a:lstStyle>
            <a:lvl1pPr>
              <a:defRPr>
                <a:solidFill>
                  <a:schemeClr val="tx2">
                    <a:alpha val="60000"/>
                  </a:schemeClr>
                </a:solidFill>
              </a:defRPr>
            </a:lvl1pPr>
          </a:lstStyle>
          <a:p>
            <a:r>
              <a:rPr lang="en-US"/>
              <a:t>3/1/20XX</a:t>
            </a:r>
          </a:p>
        </p:txBody>
      </p:sp>
      <p:sp>
        <p:nvSpPr>
          <p:cNvPr id="24" name="Picture Placeholder 23">
            <a:extLst>
              <a:ext uri="{FF2B5EF4-FFF2-40B4-BE49-F238E27FC236}">
                <a16:creationId xmlns:a16="http://schemas.microsoft.com/office/drawing/2014/main" id="{C8720583-BC84-48EB-85BC-AE71214A30A5}"/>
              </a:ext>
            </a:extLst>
          </p:cNvPr>
          <p:cNvSpPr>
            <a:spLocks noGrp="1"/>
          </p:cNvSpPr>
          <p:nvPr>
            <p:ph type="pic" sz="quarter" idx="13"/>
          </p:nvPr>
        </p:nvSpPr>
        <p:spPr>
          <a:xfrm>
            <a:off x="7589520" y="0"/>
            <a:ext cx="4599432" cy="2286000"/>
          </a:xfrm>
          <a:solidFill>
            <a:schemeClr val="accent6"/>
          </a:solidFill>
        </p:spPr>
        <p:txBody>
          <a:bodyPr/>
          <a:lstStyle/>
          <a:p>
            <a:r>
              <a:rPr lang="en-US"/>
              <a:t>Click icon to add picture</a:t>
            </a:r>
            <a:endParaRPr lang="en-US" dirty="0"/>
          </a:p>
        </p:txBody>
      </p:sp>
      <p:sp>
        <p:nvSpPr>
          <p:cNvPr id="25" name="Picture Placeholder 23">
            <a:extLst>
              <a:ext uri="{FF2B5EF4-FFF2-40B4-BE49-F238E27FC236}">
                <a16:creationId xmlns:a16="http://schemas.microsoft.com/office/drawing/2014/main" id="{C3F0A5CD-C47A-4CDF-BE99-75F3A81B18FB}"/>
              </a:ext>
            </a:extLst>
          </p:cNvPr>
          <p:cNvSpPr>
            <a:spLocks noGrp="1"/>
          </p:cNvSpPr>
          <p:nvPr>
            <p:ph type="pic" sz="quarter" idx="14"/>
          </p:nvPr>
        </p:nvSpPr>
        <p:spPr>
          <a:xfrm>
            <a:off x="7589520" y="2286000"/>
            <a:ext cx="4599432" cy="2286000"/>
          </a:xfrm>
          <a:solidFill>
            <a:schemeClr val="accent6"/>
          </a:solidFill>
        </p:spPr>
        <p:txBody>
          <a:bodyPr/>
          <a:lstStyle/>
          <a:p>
            <a:r>
              <a:rPr lang="en-US"/>
              <a:t>Click icon to add picture</a:t>
            </a:r>
            <a:endParaRPr lang="en-US" dirty="0"/>
          </a:p>
        </p:txBody>
      </p:sp>
      <p:sp>
        <p:nvSpPr>
          <p:cNvPr id="26" name="Picture Placeholder 23">
            <a:extLst>
              <a:ext uri="{FF2B5EF4-FFF2-40B4-BE49-F238E27FC236}">
                <a16:creationId xmlns:a16="http://schemas.microsoft.com/office/drawing/2014/main" id="{7329454B-9275-4E86-B32E-91C0DB62AA71}"/>
              </a:ext>
            </a:extLst>
          </p:cNvPr>
          <p:cNvSpPr>
            <a:spLocks noGrp="1"/>
          </p:cNvSpPr>
          <p:nvPr>
            <p:ph type="pic" sz="quarter" idx="15"/>
          </p:nvPr>
        </p:nvSpPr>
        <p:spPr>
          <a:xfrm>
            <a:off x="7589520" y="4572000"/>
            <a:ext cx="4599432" cy="2286000"/>
          </a:xfrm>
          <a:solidFill>
            <a:schemeClr val="accent6"/>
          </a:solidFill>
        </p:spPr>
        <p:txBody>
          <a:bodyPr/>
          <a:lstStyle/>
          <a:p>
            <a:r>
              <a:rPr lang="en-US"/>
              <a:t>Click icon to add picture</a:t>
            </a:r>
            <a:endParaRPr lang="en-US" dirty="0"/>
          </a:p>
        </p:txBody>
      </p:sp>
      <p:sp>
        <p:nvSpPr>
          <p:cNvPr id="30" name="Footer Placeholder 2">
            <a:extLst>
              <a:ext uri="{FF2B5EF4-FFF2-40B4-BE49-F238E27FC236}">
                <a16:creationId xmlns:a16="http://schemas.microsoft.com/office/drawing/2014/main" id="{21E9E1BF-D594-4F96-8DBE-5A8DD51D3B58}"/>
              </a:ext>
            </a:extLst>
          </p:cNvPr>
          <p:cNvSpPr>
            <a:spLocks noGrp="1"/>
          </p:cNvSpPr>
          <p:nvPr>
            <p:ph type="ftr" sz="quarter" idx="11"/>
          </p:nvPr>
        </p:nvSpPr>
        <p:spPr>
          <a:xfrm>
            <a:off x="4038600" y="6429375"/>
            <a:ext cx="4114800" cy="365125"/>
          </a:xfrm>
        </p:spPr>
        <p:txBody>
          <a:bodyPr/>
          <a:lstStyle>
            <a:lvl1pPr algn="l">
              <a:defRPr>
                <a:solidFill>
                  <a:schemeClr val="tx2">
                    <a:alpha val="60000"/>
                  </a:schemeClr>
                </a:solidFill>
              </a:defRPr>
            </a:lvl1pPr>
          </a:lstStyle>
          <a:p>
            <a:r>
              <a:rPr lang="en-US"/>
              <a:t>SAMPLE FOOTER TEXT</a:t>
            </a:r>
            <a:endParaRPr lang="en-US" dirty="0"/>
          </a:p>
        </p:txBody>
      </p:sp>
      <p:sp>
        <p:nvSpPr>
          <p:cNvPr id="31" name="Slide Number Placeholder 3">
            <a:extLst>
              <a:ext uri="{FF2B5EF4-FFF2-40B4-BE49-F238E27FC236}">
                <a16:creationId xmlns:a16="http://schemas.microsoft.com/office/drawing/2014/main" id="{C30FDEF8-F3F3-42D5-9EE1-EDDF18B35377}"/>
              </a:ext>
            </a:extLst>
          </p:cNvPr>
          <p:cNvSpPr>
            <a:spLocks noGrp="1"/>
          </p:cNvSpPr>
          <p:nvPr>
            <p:ph type="sldNum" sz="quarter" idx="12"/>
          </p:nvPr>
        </p:nvSpPr>
        <p:spPr>
          <a:xfrm>
            <a:off x="8610600" y="6429375"/>
            <a:ext cx="2743200" cy="365125"/>
          </a:xfrm>
        </p:spPr>
        <p:txBody>
          <a:bodyPr/>
          <a:lstStyle/>
          <a:p>
            <a:fld id="{28844951-7827-47D4-8276-7DDE1FA7D85A}" type="slidenum">
              <a:rPr lang="en-US" smtClean="0"/>
              <a:t>‹#›</a:t>
            </a:fld>
            <a:endParaRPr lang="en-US"/>
          </a:p>
        </p:txBody>
      </p:sp>
    </p:spTree>
    <p:extLst>
      <p:ext uri="{BB962C8B-B14F-4D97-AF65-F5344CB8AC3E}">
        <p14:creationId xmlns:p14="http://schemas.microsoft.com/office/powerpoint/2010/main" val="37917928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Section Break">
    <p:spTree>
      <p:nvGrpSpPr>
        <p:cNvPr id="1" name=""/>
        <p:cNvGrpSpPr/>
        <p:nvPr/>
      </p:nvGrpSpPr>
      <p:grpSpPr>
        <a:xfrm>
          <a:off x="0" y="0"/>
          <a:ext cx="0" cy="0"/>
          <a:chOff x="0" y="0"/>
          <a:chExt cx="0" cy="0"/>
        </a:xfrm>
      </p:grpSpPr>
      <p:sp useBgFill="1">
        <p:nvSpPr>
          <p:cNvPr id="5" name="Rectangle 4">
            <a:extLst>
              <a:ext uri="{FF2B5EF4-FFF2-40B4-BE49-F238E27FC236}">
                <a16:creationId xmlns:a16="http://schemas.microsoft.com/office/drawing/2014/main" id="{BE04ED02-B678-4D1E-BEDA-7E28F9038DF5}"/>
              </a:ext>
              <a:ext uri="{C183D7F6-B498-43B3-948B-1728B52AA6E4}">
                <adec:decorative xmlns:adec="http://schemas.microsoft.com/office/drawing/2017/decorative" val="1"/>
              </a:ext>
            </a:extLst>
          </p:cNvPr>
          <p:cNvSpPr/>
          <p:nvPr userDrawn="1"/>
        </p:nvSpPr>
        <p:spPr>
          <a:xfrm>
            <a:off x="9277" y="9278"/>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85E2C5A2-B8B2-47C5-8E1B-3A97E2C9BB13}"/>
              </a:ext>
              <a:ext uri="{C183D7F6-B498-43B3-948B-1728B52AA6E4}">
                <adec:decorative xmlns:adec="http://schemas.microsoft.com/office/drawing/2017/decorative" val="1"/>
              </a:ext>
            </a:extLst>
          </p:cNvPr>
          <p:cNvSpPr/>
          <p:nvPr userDrawn="1"/>
        </p:nvSpPr>
        <p:spPr>
          <a:xfrm>
            <a:off x="12325" y="9278"/>
            <a:ext cx="12188952"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03FD8455-A2E1-40B3-B6C4-36070AF58F78}"/>
              </a:ext>
              <a:ext uri="{C183D7F6-B498-43B3-948B-1728B52AA6E4}">
                <adec:decorative xmlns:adec="http://schemas.microsoft.com/office/drawing/2017/decorative" val="1"/>
              </a:ext>
            </a:extLst>
          </p:cNvPr>
          <p:cNvSpPr/>
          <p:nvPr userDrawn="1"/>
        </p:nvSpPr>
        <p:spPr>
          <a:xfrm>
            <a:off x="1524" y="0"/>
            <a:ext cx="12188952" cy="6858000"/>
          </a:xfrm>
          <a:prstGeom prst="rect">
            <a:avLst/>
          </a:prstGeom>
          <a:gradFill flip="none" rotWithShape="1">
            <a:gsLst>
              <a:gs pos="0">
                <a:schemeClr val="accent2">
                  <a:alpha val="60000"/>
                </a:schemeClr>
              </a:gs>
              <a:gs pos="100000">
                <a:schemeClr val="accent1">
                  <a:alpha val="6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Freeform: Shape 7">
            <a:extLst>
              <a:ext uri="{FF2B5EF4-FFF2-40B4-BE49-F238E27FC236}">
                <a16:creationId xmlns:a16="http://schemas.microsoft.com/office/drawing/2014/main" id="{0F53BE70-C6B1-407C-9333-7251BDC77A9E}"/>
              </a:ext>
              <a:ext uri="{C183D7F6-B498-43B3-948B-1728B52AA6E4}">
                <adec:decorative xmlns:adec="http://schemas.microsoft.com/office/drawing/2017/decorative" val="1"/>
              </a:ext>
            </a:extLst>
          </p:cNvPr>
          <p:cNvSpPr/>
          <p:nvPr userDrawn="1"/>
        </p:nvSpPr>
        <p:spPr>
          <a:xfrm>
            <a:off x="33186" y="9279"/>
            <a:ext cx="5770017" cy="2411171"/>
          </a:xfrm>
          <a:custGeom>
            <a:avLst/>
            <a:gdLst>
              <a:gd name="connsiteX0" fmla="*/ 0 w 5770017"/>
              <a:gd name="connsiteY0" fmla="*/ 0 h 2411171"/>
              <a:gd name="connsiteX1" fmla="*/ 5770017 w 5770017"/>
              <a:gd name="connsiteY1" fmla="*/ 0 h 2411171"/>
              <a:gd name="connsiteX2" fmla="*/ 5715824 w 5770017"/>
              <a:gd name="connsiteY2" fmla="*/ 124746 h 2411171"/>
              <a:gd name="connsiteX3" fmla="*/ 4925072 w 5770017"/>
              <a:gd name="connsiteY3" fmla="*/ 1254414 h 2411171"/>
              <a:gd name="connsiteX4" fmla="*/ 125602 w 5770017"/>
              <a:gd name="connsiteY4" fmla="*/ 1864423 h 2411171"/>
              <a:gd name="connsiteX5" fmla="*/ 0 w 5770017"/>
              <a:gd name="connsiteY5" fmla="*/ 1785927 h 24111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70017" h="2411171">
                <a:moveTo>
                  <a:pt x="0" y="0"/>
                </a:moveTo>
                <a:lnTo>
                  <a:pt x="5770017" y="0"/>
                </a:lnTo>
                <a:lnTo>
                  <a:pt x="5715824" y="124746"/>
                </a:lnTo>
                <a:cubicBezTo>
                  <a:pt x="5526044" y="533784"/>
                  <a:pt x="5262460" y="917027"/>
                  <a:pt x="4925072" y="1254414"/>
                </a:cubicBezTo>
                <a:cubicBezTo>
                  <a:pt x="3623720" y="2555767"/>
                  <a:pt x="1640148" y="2759102"/>
                  <a:pt x="125602" y="1864423"/>
                </a:cubicBezTo>
                <a:lnTo>
                  <a:pt x="0" y="1785927"/>
                </a:lnTo>
                <a:close/>
              </a:path>
            </a:pathLst>
          </a:custGeom>
          <a:gradFill>
            <a:gsLst>
              <a:gs pos="0">
                <a:schemeClr val="accent2">
                  <a:alpha val="20000"/>
                </a:schemeClr>
              </a:gs>
              <a:gs pos="100000">
                <a:schemeClr val="accent1">
                  <a:alpha val="20000"/>
                </a:schemeClr>
              </a:gs>
            </a:gsLst>
            <a:lin ang="2700000" scaled="1"/>
          </a:gradFill>
          <a:ln>
            <a:noFill/>
          </a:ln>
          <a:effectLst>
            <a:softEdge rad="520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ame 8">
            <a:extLst>
              <a:ext uri="{FF2B5EF4-FFF2-40B4-BE49-F238E27FC236}">
                <a16:creationId xmlns:a16="http://schemas.microsoft.com/office/drawing/2014/main" id="{05864DDE-75C0-4BE6-93FF-A960706ADEC3}"/>
              </a:ext>
              <a:ext uri="{C183D7F6-B498-43B3-948B-1728B52AA6E4}">
                <adec:decorative xmlns:adec="http://schemas.microsoft.com/office/drawing/2017/decorative" val="1"/>
              </a:ext>
            </a:extLst>
          </p:cNvPr>
          <p:cNvSpPr/>
          <p:nvPr userDrawn="1"/>
        </p:nvSpPr>
        <p:spPr>
          <a:xfrm>
            <a:off x="1524" y="0"/>
            <a:ext cx="12188952" cy="6858000"/>
          </a:xfrm>
          <a:prstGeom prst="frame">
            <a:avLst>
              <a:gd name="adj1" fmla="val 7164"/>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 name="Title 1">
            <a:extLst>
              <a:ext uri="{FF2B5EF4-FFF2-40B4-BE49-F238E27FC236}">
                <a16:creationId xmlns:a16="http://schemas.microsoft.com/office/drawing/2014/main" id="{1BC3FA0F-EAE5-4DCE-ACFF-9AD00ED39FCF}"/>
              </a:ext>
            </a:extLst>
          </p:cNvPr>
          <p:cNvSpPr>
            <a:spLocks noGrp="1"/>
          </p:cNvSpPr>
          <p:nvPr>
            <p:ph type="ctrTitle"/>
          </p:nvPr>
        </p:nvSpPr>
        <p:spPr>
          <a:xfrm>
            <a:off x="847477" y="1131641"/>
            <a:ext cx="5322618" cy="2387600"/>
          </a:xfrm>
        </p:spPr>
        <p:txBody>
          <a:bodyPr/>
          <a:lstStyle>
            <a:lvl1pPr>
              <a:defRPr>
                <a:solidFill>
                  <a:schemeClr val="bg1"/>
                </a:solidFill>
              </a:defRPr>
            </a:lvl1pPr>
          </a:lstStyle>
          <a:p>
            <a:pPr algn="l"/>
            <a:r>
              <a:rPr lang="en-US">
                <a:solidFill>
                  <a:srgbClr val="FFFFFF"/>
                </a:solidFill>
                <a:ea typeface="Cambria" panose="02040503050406030204" pitchFamily="18" charset="0"/>
                <a:cs typeface="Sabon Next LT" panose="020B0502040204020203" pitchFamily="2" charset="0"/>
              </a:rPr>
              <a:t>Click to edit Master title style</a:t>
            </a:r>
            <a:endParaRPr lang="en-US" dirty="0">
              <a:solidFill>
                <a:srgbClr val="FFFFFF"/>
              </a:solidFill>
              <a:ea typeface="Cambria" panose="02040503050406030204" pitchFamily="18" charset="0"/>
              <a:cs typeface="Sabon Next LT" panose="020B0502040204020203" pitchFamily="2" charset="0"/>
            </a:endParaRPr>
          </a:p>
        </p:txBody>
      </p:sp>
      <p:sp>
        <p:nvSpPr>
          <p:cNvPr id="18" name="Picture Placeholder 17">
            <a:extLst>
              <a:ext uri="{FF2B5EF4-FFF2-40B4-BE49-F238E27FC236}">
                <a16:creationId xmlns:a16="http://schemas.microsoft.com/office/drawing/2014/main" id="{71FA5E0E-BEE1-4976-92B1-61EF64E34371}"/>
              </a:ext>
            </a:extLst>
          </p:cNvPr>
          <p:cNvSpPr>
            <a:spLocks noGrp="1"/>
          </p:cNvSpPr>
          <p:nvPr>
            <p:ph type="pic" sz="quarter" idx="13"/>
          </p:nvPr>
        </p:nvSpPr>
        <p:spPr>
          <a:xfrm>
            <a:off x="6784848" y="905256"/>
            <a:ext cx="4581144" cy="2450592"/>
          </a:xfrm>
          <a:solidFill>
            <a:schemeClr val="accent6"/>
          </a:solidFill>
        </p:spPr>
        <p:txBody>
          <a:bodyPr/>
          <a:lstStyle/>
          <a:p>
            <a:r>
              <a:rPr lang="en-US"/>
              <a:t>Click icon to add picture</a:t>
            </a:r>
            <a:endParaRPr lang="en-US" dirty="0"/>
          </a:p>
        </p:txBody>
      </p:sp>
      <p:sp>
        <p:nvSpPr>
          <p:cNvPr id="20" name="Picture Placeholder 17">
            <a:extLst>
              <a:ext uri="{FF2B5EF4-FFF2-40B4-BE49-F238E27FC236}">
                <a16:creationId xmlns:a16="http://schemas.microsoft.com/office/drawing/2014/main" id="{03379FE8-A6CE-4F5A-BE1A-B2267589BE85}"/>
              </a:ext>
            </a:extLst>
          </p:cNvPr>
          <p:cNvSpPr>
            <a:spLocks noGrp="1"/>
          </p:cNvSpPr>
          <p:nvPr>
            <p:ph type="pic" sz="quarter" idx="14"/>
          </p:nvPr>
        </p:nvSpPr>
        <p:spPr>
          <a:xfrm>
            <a:off x="6784848" y="3520440"/>
            <a:ext cx="4581144" cy="2450592"/>
          </a:xfrm>
          <a:solidFill>
            <a:schemeClr val="accent6"/>
          </a:solidFill>
        </p:spPr>
        <p:txBody>
          <a:bodyPr/>
          <a:lstStyle/>
          <a:p>
            <a:r>
              <a:rPr lang="en-US"/>
              <a:t>Click icon to add picture</a:t>
            </a:r>
            <a:endParaRPr lang="en-US" dirty="0"/>
          </a:p>
        </p:txBody>
      </p:sp>
      <p:sp>
        <p:nvSpPr>
          <p:cNvPr id="13" name="Text Placeholder 12">
            <a:extLst>
              <a:ext uri="{FF2B5EF4-FFF2-40B4-BE49-F238E27FC236}">
                <a16:creationId xmlns:a16="http://schemas.microsoft.com/office/drawing/2014/main" id="{6DD090CA-24E8-46A7-889A-A4FDD00A33E5}"/>
              </a:ext>
            </a:extLst>
          </p:cNvPr>
          <p:cNvSpPr>
            <a:spLocks noGrp="1"/>
          </p:cNvSpPr>
          <p:nvPr>
            <p:ph type="body" sz="quarter" idx="15"/>
          </p:nvPr>
        </p:nvSpPr>
        <p:spPr>
          <a:xfrm>
            <a:off x="838200" y="3600450"/>
            <a:ext cx="5322888" cy="2451100"/>
          </a:xfrm>
        </p:spPr>
        <p:txBody>
          <a:bodyPr>
            <a:normAutofit/>
          </a:bodyPr>
          <a:lstStyle>
            <a:lvl1pPr marL="0" indent="0">
              <a:buNone/>
              <a:defRPr sz="2800">
                <a:solidFill>
                  <a:schemeClr val="bg1"/>
                </a:solidFill>
                <a:latin typeface="+mn-lt"/>
              </a:defRPr>
            </a:lvl1pPr>
          </a:lstStyle>
          <a:p>
            <a:pPr lvl="0"/>
            <a:r>
              <a:rPr lang="en-US"/>
              <a:t>Click to edit Master text styles</a:t>
            </a:r>
          </a:p>
        </p:txBody>
      </p:sp>
    </p:spTree>
    <p:extLst>
      <p:ext uri="{BB962C8B-B14F-4D97-AF65-F5344CB8AC3E}">
        <p14:creationId xmlns:p14="http://schemas.microsoft.com/office/powerpoint/2010/main" val="23509354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able Chart Timelin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B98991-AEF1-4F19-AAB8-436EAD58C282}"/>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0D25B44F-E7DA-40C6-8B44-71EAB6BDFC98}"/>
              </a:ext>
            </a:extLst>
          </p:cNvPr>
          <p:cNvSpPr>
            <a:spLocks noGrp="1"/>
          </p:cNvSpPr>
          <p:nvPr>
            <p:ph idx="1"/>
          </p:nvPr>
        </p:nvSpPr>
        <p:spPr/>
        <p:txBody>
          <a:bodyPr/>
          <a:lstStyle>
            <a:lvl1pPr>
              <a:buFont typeface="Wingdings" panose="05000000000000000000" pitchFamily="2" charset="2"/>
              <a:buChar char="§"/>
              <a:defRPr/>
            </a:lvl1pPr>
            <a:lvl2pPr marL="685800" indent="-228600">
              <a:buFont typeface="Wingdings" panose="05000000000000000000" pitchFamily="2" charset="2"/>
              <a:buChar char="§"/>
              <a:defRPr/>
            </a:lvl2pPr>
            <a:lvl3pPr>
              <a:buFont typeface="Wingdings" panose="05000000000000000000" pitchFamily="2" charset="2"/>
              <a:buChar char="§"/>
              <a:defRPr/>
            </a:lvl3pPr>
            <a:lvl4pPr marL="1600200" indent="-228600">
              <a:buFont typeface="Wingdings" panose="05000000000000000000" pitchFamily="2" charset="2"/>
              <a:buChar char="§"/>
              <a:defRPr/>
            </a:lvl4pPr>
            <a:lvl5pPr>
              <a:buFont typeface="Wingdings" panose="05000000000000000000" pitchFamily="2" charset="2"/>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A1F71817-A045-48C0-975B-CBEF88E9561E}"/>
              </a:ext>
            </a:extLst>
          </p:cNvPr>
          <p:cNvSpPr>
            <a:spLocks noGrp="1"/>
          </p:cNvSpPr>
          <p:nvPr>
            <p:ph type="dt" sz="half" idx="10"/>
          </p:nvPr>
        </p:nvSpPr>
        <p:spPr/>
        <p:txBody>
          <a:bodyPr/>
          <a:lstStyle/>
          <a:p>
            <a:r>
              <a:rPr lang="en-US"/>
              <a:t>3/1/20XX</a:t>
            </a:r>
          </a:p>
        </p:txBody>
      </p:sp>
      <p:sp>
        <p:nvSpPr>
          <p:cNvPr id="5" name="Footer Placeholder 4">
            <a:extLst>
              <a:ext uri="{FF2B5EF4-FFF2-40B4-BE49-F238E27FC236}">
                <a16:creationId xmlns:a16="http://schemas.microsoft.com/office/drawing/2014/main" id="{B61C39F0-32D4-407C-8BCA-97F2D9E500C9}"/>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99CF4459-37B2-4F87-B508-DB04D4332067}"/>
              </a:ext>
            </a:extLst>
          </p:cNvPr>
          <p:cNvSpPr>
            <a:spLocks noGrp="1"/>
          </p:cNvSpPr>
          <p:nvPr>
            <p:ph type="sldNum" sz="quarter" idx="12"/>
          </p:nvPr>
        </p:nvSpPr>
        <p:spPr/>
        <p:txBody>
          <a:bodyPr/>
          <a:lstStyle/>
          <a:p>
            <a:fld id="{28844951-7827-47D4-8276-7DDE1FA7D85A}" type="slidenum">
              <a:rPr lang="en-US" smtClean="0"/>
              <a:t>‹#›</a:t>
            </a:fld>
            <a:endParaRPr lang="en-US"/>
          </a:p>
        </p:txBody>
      </p:sp>
    </p:spTree>
    <p:extLst>
      <p:ext uri="{BB962C8B-B14F-4D97-AF65-F5344CB8AC3E}">
        <p14:creationId xmlns:p14="http://schemas.microsoft.com/office/powerpoint/2010/main" val="30268596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F03B5BF0-238D-481F-A15B-206D1E2FEDD2}"/>
              </a:ext>
              <a:ext uri="{C183D7F6-B498-43B3-948B-1728B52AA6E4}">
                <adec:decorative xmlns:adec="http://schemas.microsoft.com/office/drawing/2017/decorative" val="1"/>
              </a:ext>
            </a:extLst>
          </p:cNvPr>
          <p:cNvSpPr/>
          <p:nvPr userDrawn="1"/>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3" name="Rectangle 12">
            <a:extLst>
              <a:ext uri="{FF2B5EF4-FFF2-40B4-BE49-F238E27FC236}">
                <a16:creationId xmlns:a16="http://schemas.microsoft.com/office/drawing/2014/main" id="{7578E43B-8F1B-4CBD-B09E-5AD9A247E3F8}"/>
              </a:ext>
              <a:ext uri="{C183D7F6-B498-43B3-948B-1728B52AA6E4}">
                <adec:decorative xmlns:adec="http://schemas.microsoft.com/office/drawing/2017/decorative" val="1"/>
              </a:ext>
            </a:extLst>
          </p:cNvPr>
          <p:cNvSpPr/>
          <p:nvPr userDrawn="1"/>
        </p:nvSpPr>
        <p:spPr>
          <a:xfrm>
            <a:off x="-389"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ame 13">
            <a:extLst>
              <a:ext uri="{FF2B5EF4-FFF2-40B4-BE49-F238E27FC236}">
                <a16:creationId xmlns:a16="http://schemas.microsoft.com/office/drawing/2014/main" id="{737C17C2-E2A6-4219-AE02-C8EAF943C472}"/>
              </a:ext>
              <a:ext uri="{C183D7F6-B498-43B3-948B-1728B52AA6E4}">
                <adec:decorative xmlns:adec="http://schemas.microsoft.com/office/drawing/2017/decorative" val="1"/>
              </a:ext>
            </a:extLst>
          </p:cNvPr>
          <p:cNvSpPr/>
          <p:nvPr userDrawn="1"/>
        </p:nvSpPr>
        <p:spPr>
          <a:xfrm>
            <a:off x="-389" y="0"/>
            <a:ext cx="12188952" cy="6858000"/>
          </a:xfrm>
          <a:prstGeom prst="frame">
            <a:avLst>
              <a:gd name="adj1" fmla="val 7164"/>
            </a:avLst>
          </a:prstGeom>
          <a:gradFill flip="none" rotWithShape="1">
            <a:gsLst>
              <a:gs pos="0">
                <a:schemeClr val="accent2">
                  <a:alpha val="40000"/>
                </a:schemeClr>
              </a:gs>
              <a:gs pos="100000">
                <a:schemeClr val="accent1">
                  <a:alpha val="4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Picture Placeholder 19">
            <a:extLst>
              <a:ext uri="{FF2B5EF4-FFF2-40B4-BE49-F238E27FC236}">
                <a16:creationId xmlns:a16="http://schemas.microsoft.com/office/drawing/2014/main" id="{AE7BC3CE-3806-41F3-B4F6-EBB2C3E9EA28}"/>
              </a:ext>
            </a:extLst>
          </p:cNvPr>
          <p:cNvSpPr>
            <a:spLocks noGrp="1"/>
          </p:cNvSpPr>
          <p:nvPr>
            <p:ph type="pic" sz="quarter" idx="13"/>
          </p:nvPr>
        </p:nvSpPr>
        <p:spPr>
          <a:xfrm>
            <a:off x="6096" y="484632"/>
            <a:ext cx="12179808" cy="5907024"/>
          </a:xfrm>
          <a:solidFill>
            <a:schemeClr val="accent6"/>
          </a:solidFill>
        </p:spPr>
        <p:txBody>
          <a:bodyPr/>
          <a:lstStyle/>
          <a:p>
            <a:r>
              <a:rPr lang="en-US"/>
              <a:t>Click icon to add picture</a:t>
            </a:r>
            <a:endParaRPr lang="en-US" dirty="0"/>
          </a:p>
        </p:txBody>
      </p:sp>
      <p:sp>
        <p:nvSpPr>
          <p:cNvPr id="6" name="Title 5">
            <a:extLst>
              <a:ext uri="{FF2B5EF4-FFF2-40B4-BE49-F238E27FC236}">
                <a16:creationId xmlns:a16="http://schemas.microsoft.com/office/drawing/2014/main" id="{FDC036CF-E92D-4E80-8E6B-1B06EDDFD7CF}"/>
              </a:ext>
            </a:extLst>
          </p:cNvPr>
          <p:cNvSpPr>
            <a:spLocks noGrp="1"/>
          </p:cNvSpPr>
          <p:nvPr>
            <p:ph type="title"/>
          </p:nvPr>
        </p:nvSpPr>
        <p:spPr>
          <a:xfrm>
            <a:off x="838200" y="1271016"/>
            <a:ext cx="4800600" cy="3749040"/>
          </a:xfrm>
        </p:spPr>
        <p:txBody>
          <a:bodyPr anchor="b" anchorCtr="0"/>
          <a:lstStyle>
            <a:lvl1pPr>
              <a:defRPr>
                <a:solidFill>
                  <a:schemeClr val="bg1"/>
                </a:solidFill>
                <a:effectLst>
                  <a:outerShdw blurRad="38100" dist="38100" dir="2700000" algn="tl">
                    <a:srgbClr val="000000">
                      <a:alpha val="43137"/>
                    </a:srgbClr>
                  </a:outerShdw>
                </a:effectLst>
              </a:defRPr>
            </a:lvl1pPr>
          </a:lstStyle>
          <a:p>
            <a:r>
              <a:rPr lang="en-US"/>
              <a:t>Click to edit Master title style</a:t>
            </a:r>
            <a:endParaRPr lang="en-US" dirty="0"/>
          </a:p>
        </p:txBody>
      </p:sp>
      <p:sp>
        <p:nvSpPr>
          <p:cNvPr id="26" name="Text Placeholder 25">
            <a:extLst>
              <a:ext uri="{FF2B5EF4-FFF2-40B4-BE49-F238E27FC236}">
                <a16:creationId xmlns:a16="http://schemas.microsoft.com/office/drawing/2014/main" id="{BADCFE1B-ABA2-4B11-B7DE-02CE383D6F22}"/>
              </a:ext>
            </a:extLst>
          </p:cNvPr>
          <p:cNvSpPr>
            <a:spLocks noGrp="1"/>
          </p:cNvSpPr>
          <p:nvPr>
            <p:ph type="body" sz="quarter" idx="15" hasCustomPrompt="1"/>
          </p:nvPr>
        </p:nvSpPr>
        <p:spPr>
          <a:xfrm>
            <a:off x="838200" y="4835779"/>
            <a:ext cx="4800600" cy="1066800"/>
          </a:xfrm>
        </p:spPr>
        <p:txBody>
          <a:bodyPr>
            <a:normAutofit/>
          </a:bodyPr>
          <a:lstStyle>
            <a:lvl1pPr marL="228600" indent="0">
              <a:buNone/>
              <a:defRPr sz="2200">
                <a:solidFill>
                  <a:schemeClr val="bg1"/>
                </a:solidFill>
                <a:effectLst>
                  <a:outerShdw blurRad="38100" dist="38100" dir="2700000" algn="tl">
                    <a:srgbClr val="000000">
                      <a:alpha val="43137"/>
                    </a:srgbClr>
                  </a:outerShdw>
                </a:effectLst>
              </a:defRPr>
            </a:lvl1pPr>
          </a:lstStyle>
          <a:p>
            <a:pPr lvl="0"/>
            <a:r>
              <a:rPr lang="en-US" dirty="0"/>
              <a:t>Click to add subtitle</a:t>
            </a:r>
          </a:p>
        </p:txBody>
      </p:sp>
      <p:sp>
        <p:nvSpPr>
          <p:cNvPr id="2" name="Date Placeholder 1">
            <a:extLst>
              <a:ext uri="{FF2B5EF4-FFF2-40B4-BE49-F238E27FC236}">
                <a16:creationId xmlns:a16="http://schemas.microsoft.com/office/drawing/2014/main" id="{118B9F00-8450-475B-B155-993BAF212AF6}"/>
              </a:ext>
            </a:extLst>
          </p:cNvPr>
          <p:cNvSpPr>
            <a:spLocks noGrp="1"/>
          </p:cNvSpPr>
          <p:nvPr>
            <p:ph type="dt" sz="half" idx="10"/>
          </p:nvPr>
        </p:nvSpPr>
        <p:spPr/>
        <p:txBody>
          <a:bodyPr/>
          <a:lstStyle/>
          <a:p>
            <a:r>
              <a:rPr lang="en-US"/>
              <a:t>3/1/20XX</a:t>
            </a:r>
          </a:p>
        </p:txBody>
      </p:sp>
      <p:sp>
        <p:nvSpPr>
          <p:cNvPr id="3" name="Footer Placeholder 2">
            <a:extLst>
              <a:ext uri="{FF2B5EF4-FFF2-40B4-BE49-F238E27FC236}">
                <a16:creationId xmlns:a16="http://schemas.microsoft.com/office/drawing/2014/main" id="{5C0FDDA3-8E6F-42F7-BFBE-7FA9C647CA4E}"/>
              </a:ext>
            </a:extLst>
          </p:cNvPr>
          <p:cNvSpPr>
            <a:spLocks noGrp="1"/>
          </p:cNvSpPr>
          <p:nvPr>
            <p:ph type="ftr" sz="quarter" idx="11"/>
          </p:nvPr>
        </p:nvSpPr>
        <p:spPr/>
        <p:txBody>
          <a:bodyPr/>
          <a:lstStyle/>
          <a:p>
            <a:r>
              <a:rPr lang="en-US"/>
              <a:t>SAMPLE FOOTER TEXT</a:t>
            </a:r>
          </a:p>
        </p:txBody>
      </p:sp>
      <p:sp>
        <p:nvSpPr>
          <p:cNvPr id="4" name="Slide Number Placeholder 3">
            <a:extLst>
              <a:ext uri="{FF2B5EF4-FFF2-40B4-BE49-F238E27FC236}">
                <a16:creationId xmlns:a16="http://schemas.microsoft.com/office/drawing/2014/main" id="{B6C8E678-81B8-4356-9624-A0B999536312}"/>
              </a:ext>
            </a:extLst>
          </p:cNvPr>
          <p:cNvSpPr>
            <a:spLocks noGrp="1"/>
          </p:cNvSpPr>
          <p:nvPr>
            <p:ph type="sldNum" sz="quarter" idx="12"/>
          </p:nvPr>
        </p:nvSpPr>
        <p:spPr/>
        <p:txBody>
          <a:bodyPr/>
          <a:lstStyle/>
          <a:p>
            <a:fld id="{28844951-7827-47D4-8276-7DDE1FA7D85A}" type="slidenum">
              <a:rPr lang="en-US" smtClean="0"/>
              <a:t>‹#›</a:t>
            </a:fld>
            <a:endParaRPr lang="en-US"/>
          </a:p>
        </p:txBody>
      </p:sp>
    </p:spTree>
    <p:extLst>
      <p:ext uri="{BB962C8B-B14F-4D97-AF65-F5344CB8AC3E}">
        <p14:creationId xmlns:p14="http://schemas.microsoft.com/office/powerpoint/2010/main" val="35829059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am">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B2DD4C-BFBC-4087-B94C-4DD0690E838E}"/>
              </a:ext>
            </a:extLst>
          </p:cNvPr>
          <p:cNvSpPr>
            <a:spLocks noGrp="1"/>
          </p:cNvSpPr>
          <p:nvPr>
            <p:ph type="title"/>
          </p:nvPr>
        </p:nvSpPr>
        <p:spPr/>
        <p:txBody>
          <a:bodyPr/>
          <a:lstStyle/>
          <a:p>
            <a:r>
              <a:rPr lang="en-US"/>
              <a:t>Click to edit Master title style</a:t>
            </a:r>
            <a:endParaRPr lang="en-US" dirty="0"/>
          </a:p>
        </p:txBody>
      </p:sp>
      <p:sp>
        <p:nvSpPr>
          <p:cNvPr id="15" name="Picture Placeholder 14">
            <a:extLst>
              <a:ext uri="{FF2B5EF4-FFF2-40B4-BE49-F238E27FC236}">
                <a16:creationId xmlns:a16="http://schemas.microsoft.com/office/drawing/2014/main" id="{1B84B862-7F1F-4B98-B437-936D8A73A91A}"/>
              </a:ext>
            </a:extLst>
          </p:cNvPr>
          <p:cNvSpPr>
            <a:spLocks noGrp="1"/>
          </p:cNvSpPr>
          <p:nvPr>
            <p:ph type="pic" sz="quarter" idx="13"/>
          </p:nvPr>
        </p:nvSpPr>
        <p:spPr>
          <a:xfrm>
            <a:off x="740664" y="2240280"/>
            <a:ext cx="2286000" cy="2322576"/>
          </a:xfrm>
          <a:solidFill>
            <a:schemeClr val="accent6"/>
          </a:solidFill>
        </p:spPr>
        <p:txBody>
          <a:bodyPr/>
          <a:lstStyle/>
          <a:p>
            <a:r>
              <a:rPr lang="en-US"/>
              <a:t>Click icon to add picture</a:t>
            </a:r>
            <a:endParaRPr lang="en-US" dirty="0"/>
          </a:p>
        </p:txBody>
      </p:sp>
      <p:sp>
        <p:nvSpPr>
          <p:cNvPr id="16" name="Picture Placeholder 14">
            <a:extLst>
              <a:ext uri="{FF2B5EF4-FFF2-40B4-BE49-F238E27FC236}">
                <a16:creationId xmlns:a16="http://schemas.microsoft.com/office/drawing/2014/main" id="{C76B23B2-3605-4292-9F96-F34651B689A7}"/>
              </a:ext>
            </a:extLst>
          </p:cNvPr>
          <p:cNvSpPr>
            <a:spLocks noGrp="1"/>
          </p:cNvSpPr>
          <p:nvPr>
            <p:ph type="pic" sz="quarter" idx="14"/>
          </p:nvPr>
        </p:nvSpPr>
        <p:spPr>
          <a:xfrm>
            <a:off x="3538728" y="2240280"/>
            <a:ext cx="2286000" cy="2322576"/>
          </a:xfrm>
          <a:solidFill>
            <a:schemeClr val="accent6"/>
          </a:solidFill>
        </p:spPr>
        <p:txBody>
          <a:bodyPr/>
          <a:lstStyle/>
          <a:p>
            <a:r>
              <a:rPr lang="en-US"/>
              <a:t>Click icon to add picture</a:t>
            </a:r>
            <a:endParaRPr lang="en-US" dirty="0"/>
          </a:p>
        </p:txBody>
      </p:sp>
      <p:sp>
        <p:nvSpPr>
          <p:cNvPr id="17" name="Picture Placeholder 14">
            <a:extLst>
              <a:ext uri="{FF2B5EF4-FFF2-40B4-BE49-F238E27FC236}">
                <a16:creationId xmlns:a16="http://schemas.microsoft.com/office/drawing/2014/main" id="{AB1E9EC3-2FB6-4E1C-8211-306450FDEE7F}"/>
              </a:ext>
            </a:extLst>
          </p:cNvPr>
          <p:cNvSpPr>
            <a:spLocks noGrp="1"/>
          </p:cNvSpPr>
          <p:nvPr>
            <p:ph type="pic" sz="quarter" idx="15"/>
          </p:nvPr>
        </p:nvSpPr>
        <p:spPr>
          <a:xfrm>
            <a:off x="6345936" y="2267712"/>
            <a:ext cx="2286000" cy="2322576"/>
          </a:xfrm>
          <a:solidFill>
            <a:schemeClr val="accent6"/>
          </a:solidFill>
        </p:spPr>
        <p:txBody>
          <a:bodyPr/>
          <a:lstStyle/>
          <a:p>
            <a:r>
              <a:rPr lang="en-US"/>
              <a:t>Click icon to add picture</a:t>
            </a:r>
            <a:endParaRPr lang="en-US" dirty="0"/>
          </a:p>
        </p:txBody>
      </p:sp>
      <p:sp>
        <p:nvSpPr>
          <p:cNvPr id="18" name="Picture Placeholder 14">
            <a:extLst>
              <a:ext uri="{FF2B5EF4-FFF2-40B4-BE49-F238E27FC236}">
                <a16:creationId xmlns:a16="http://schemas.microsoft.com/office/drawing/2014/main" id="{F3628146-045F-4FBC-A365-3D1D4B3DA6E9}"/>
              </a:ext>
            </a:extLst>
          </p:cNvPr>
          <p:cNvSpPr>
            <a:spLocks noGrp="1"/>
          </p:cNvSpPr>
          <p:nvPr>
            <p:ph type="pic" sz="quarter" idx="16"/>
          </p:nvPr>
        </p:nvSpPr>
        <p:spPr>
          <a:xfrm>
            <a:off x="9153144" y="2267712"/>
            <a:ext cx="2286000" cy="2322576"/>
          </a:xfrm>
          <a:solidFill>
            <a:schemeClr val="accent6"/>
          </a:solidFill>
        </p:spPr>
        <p:txBody>
          <a:bodyPr/>
          <a:lstStyle/>
          <a:p>
            <a:r>
              <a:rPr lang="en-US"/>
              <a:t>Click icon to add picture</a:t>
            </a:r>
            <a:endParaRPr lang="en-US" dirty="0"/>
          </a:p>
        </p:txBody>
      </p:sp>
      <p:sp>
        <p:nvSpPr>
          <p:cNvPr id="20" name="Text Placeholder 19">
            <a:extLst>
              <a:ext uri="{FF2B5EF4-FFF2-40B4-BE49-F238E27FC236}">
                <a16:creationId xmlns:a16="http://schemas.microsoft.com/office/drawing/2014/main" id="{CB50972B-CA23-4B92-987F-EE48ECCFF590}"/>
              </a:ext>
            </a:extLst>
          </p:cNvPr>
          <p:cNvSpPr>
            <a:spLocks noGrp="1"/>
          </p:cNvSpPr>
          <p:nvPr>
            <p:ph type="body" sz="quarter" idx="17" hasCustomPrompt="1"/>
          </p:nvPr>
        </p:nvSpPr>
        <p:spPr>
          <a:xfrm>
            <a:off x="741363" y="4733925"/>
            <a:ext cx="2286000" cy="590550"/>
          </a:xfrm>
        </p:spPr>
        <p:txBody>
          <a:bodyPr>
            <a:normAutofit/>
          </a:bodyPr>
          <a:lstStyle>
            <a:lvl1pPr marL="0" indent="0" defTabSz="0">
              <a:spcBef>
                <a:spcPts val="0"/>
              </a:spcBef>
              <a:buNone/>
              <a:defRPr sz="2000">
                <a:latin typeface="+mj-lt"/>
              </a:defRPr>
            </a:lvl1pPr>
            <a:lvl2pPr marL="571500" indent="0">
              <a:buNone/>
              <a:defRPr/>
            </a:lvl2pPr>
            <a:lvl3pPr marL="1028700" indent="0">
              <a:buNone/>
              <a:defRPr/>
            </a:lvl3pPr>
            <a:lvl4pPr marL="1428750" indent="0">
              <a:buNone/>
              <a:defRPr/>
            </a:lvl4pPr>
            <a:lvl5pPr marL="1885950" indent="0">
              <a:buNone/>
              <a:defRPr/>
            </a:lvl5pPr>
          </a:lstStyle>
          <a:p>
            <a:pPr lvl="0"/>
            <a:r>
              <a:rPr lang="en-US" dirty="0"/>
              <a:t>Name</a:t>
            </a:r>
          </a:p>
        </p:txBody>
      </p:sp>
      <p:sp>
        <p:nvSpPr>
          <p:cNvPr id="23" name="Text Placeholder 19">
            <a:extLst>
              <a:ext uri="{FF2B5EF4-FFF2-40B4-BE49-F238E27FC236}">
                <a16:creationId xmlns:a16="http://schemas.microsoft.com/office/drawing/2014/main" id="{8DE19225-DA72-4A39-8CFD-695BFBB93E6D}"/>
              </a:ext>
            </a:extLst>
          </p:cNvPr>
          <p:cNvSpPr>
            <a:spLocks noGrp="1"/>
          </p:cNvSpPr>
          <p:nvPr>
            <p:ph type="body" sz="quarter" idx="18" hasCustomPrompt="1"/>
          </p:nvPr>
        </p:nvSpPr>
        <p:spPr>
          <a:xfrm>
            <a:off x="740664" y="5343144"/>
            <a:ext cx="2286000" cy="590550"/>
          </a:xfrm>
        </p:spPr>
        <p:txBody>
          <a:bodyPr>
            <a:normAutofit/>
          </a:bodyPr>
          <a:lstStyle>
            <a:lvl1pPr marL="0" indent="0" defTabSz="0">
              <a:spcBef>
                <a:spcPts val="0"/>
              </a:spcBef>
              <a:buNone/>
              <a:defRPr sz="1600"/>
            </a:lvl1pPr>
            <a:lvl2pPr marL="571500" indent="0">
              <a:buNone/>
              <a:defRPr/>
            </a:lvl2pPr>
            <a:lvl3pPr marL="1028700" indent="0">
              <a:buNone/>
              <a:defRPr/>
            </a:lvl3pPr>
            <a:lvl4pPr marL="1428750" indent="0">
              <a:buNone/>
              <a:defRPr/>
            </a:lvl4pPr>
            <a:lvl5pPr marL="1885950" indent="0">
              <a:buNone/>
              <a:defRPr/>
            </a:lvl5pPr>
          </a:lstStyle>
          <a:p>
            <a:pPr lvl="0"/>
            <a:r>
              <a:rPr lang="en-US" dirty="0"/>
              <a:t>Title</a:t>
            </a:r>
          </a:p>
        </p:txBody>
      </p:sp>
      <p:sp>
        <p:nvSpPr>
          <p:cNvPr id="24" name="Text Placeholder 19">
            <a:extLst>
              <a:ext uri="{FF2B5EF4-FFF2-40B4-BE49-F238E27FC236}">
                <a16:creationId xmlns:a16="http://schemas.microsoft.com/office/drawing/2014/main" id="{E66A7C97-DBB6-4333-B12F-E26C38E6975C}"/>
              </a:ext>
            </a:extLst>
          </p:cNvPr>
          <p:cNvSpPr>
            <a:spLocks noGrp="1"/>
          </p:cNvSpPr>
          <p:nvPr>
            <p:ph type="body" sz="quarter" idx="19" hasCustomPrompt="1"/>
          </p:nvPr>
        </p:nvSpPr>
        <p:spPr>
          <a:xfrm>
            <a:off x="3538728" y="4733925"/>
            <a:ext cx="2286000" cy="590550"/>
          </a:xfrm>
        </p:spPr>
        <p:txBody>
          <a:bodyPr>
            <a:normAutofit/>
          </a:bodyPr>
          <a:lstStyle>
            <a:lvl1pPr marL="0" indent="0" defTabSz="0">
              <a:spcBef>
                <a:spcPts val="0"/>
              </a:spcBef>
              <a:buNone/>
              <a:defRPr sz="2000">
                <a:latin typeface="+mj-lt"/>
              </a:defRPr>
            </a:lvl1pPr>
            <a:lvl2pPr marL="571500" indent="0">
              <a:buNone/>
              <a:defRPr/>
            </a:lvl2pPr>
            <a:lvl3pPr marL="1028700" indent="0">
              <a:buNone/>
              <a:defRPr/>
            </a:lvl3pPr>
            <a:lvl4pPr marL="1428750" indent="0">
              <a:buNone/>
              <a:defRPr/>
            </a:lvl4pPr>
            <a:lvl5pPr marL="1885950" indent="0">
              <a:buNone/>
              <a:defRPr/>
            </a:lvl5pPr>
          </a:lstStyle>
          <a:p>
            <a:pPr lvl="0"/>
            <a:r>
              <a:rPr lang="en-US" dirty="0"/>
              <a:t>Name</a:t>
            </a:r>
          </a:p>
        </p:txBody>
      </p:sp>
      <p:sp>
        <p:nvSpPr>
          <p:cNvPr id="25" name="Text Placeholder 19">
            <a:extLst>
              <a:ext uri="{FF2B5EF4-FFF2-40B4-BE49-F238E27FC236}">
                <a16:creationId xmlns:a16="http://schemas.microsoft.com/office/drawing/2014/main" id="{041FA0B5-660E-478A-AF8A-196DBD6AE43A}"/>
              </a:ext>
            </a:extLst>
          </p:cNvPr>
          <p:cNvSpPr>
            <a:spLocks noGrp="1"/>
          </p:cNvSpPr>
          <p:nvPr>
            <p:ph type="body" sz="quarter" idx="20" hasCustomPrompt="1"/>
          </p:nvPr>
        </p:nvSpPr>
        <p:spPr>
          <a:xfrm>
            <a:off x="3538029" y="5343144"/>
            <a:ext cx="2286000" cy="590550"/>
          </a:xfrm>
        </p:spPr>
        <p:txBody>
          <a:bodyPr>
            <a:normAutofit/>
          </a:bodyPr>
          <a:lstStyle>
            <a:lvl1pPr marL="0" indent="0" defTabSz="0">
              <a:spcBef>
                <a:spcPts val="0"/>
              </a:spcBef>
              <a:buNone/>
              <a:defRPr sz="1600"/>
            </a:lvl1pPr>
            <a:lvl2pPr marL="571500" indent="0">
              <a:buNone/>
              <a:defRPr/>
            </a:lvl2pPr>
            <a:lvl3pPr marL="1028700" indent="0">
              <a:buNone/>
              <a:defRPr/>
            </a:lvl3pPr>
            <a:lvl4pPr marL="1428750" indent="0">
              <a:buNone/>
              <a:defRPr/>
            </a:lvl4pPr>
            <a:lvl5pPr marL="1885950" indent="0">
              <a:buNone/>
              <a:defRPr/>
            </a:lvl5pPr>
          </a:lstStyle>
          <a:p>
            <a:pPr lvl="0"/>
            <a:r>
              <a:rPr lang="en-US" dirty="0"/>
              <a:t>Title</a:t>
            </a:r>
          </a:p>
        </p:txBody>
      </p:sp>
      <p:sp>
        <p:nvSpPr>
          <p:cNvPr id="26" name="Text Placeholder 19">
            <a:extLst>
              <a:ext uri="{FF2B5EF4-FFF2-40B4-BE49-F238E27FC236}">
                <a16:creationId xmlns:a16="http://schemas.microsoft.com/office/drawing/2014/main" id="{77C92085-3D01-44E4-BA12-E39F1EA0ACE5}"/>
              </a:ext>
            </a:extLst>
          </p:cNvPr>
          <p:cNvSpPr>
            <a:spLocks noGrp="1"/>
          </p:cNvSpPr>
          <p:nvPr>
            <p:ph type="body" sz="quarter" idx="21" hasCustomPrompt="1"/>
          </p:nvPr>
        </p:nvSpPr>
        <p:spPr>
          <a:xfrm>
            <a:off x="6367973" y="4733544"/>
            <a:ext cx="2286000" cy="590550"/>
          </a:xfrm>
        </p:spPr>
        <p:txBody>
          <a:bodyPr>
            <a:normAutofit/>
          </a:bodyPr>
          <a:lstStyle>
            <a:lvl1pPr marL="0" indent="0" defTabSz="0">
              <a:spcBef>
                <a:spcPts val="0"/>
              </a:spcBef>
              <a:buNone/>
              <a:defRPr sz="2000">
                <a:latin typeface="+mj-lt"/>
              </a:defRPr>
            </a:lvl1pPr>
            <a:lvl2pPr marL="571500" indent="0">
              <a:buNone/>
              <a:defRPr/>
            </a:lvl2pPr>
            <a:lvl3pPr marL="1028700" indent="0">
              <a:buNone/>
              <a:defRPr/>
            </a:lvl3pPr>
            <a:lvl4pPr marL="1428750" indent="0">
              <a:buNone/>
              <a:defRPr/>
            </a:lvl4pPr>
            <a:lvl5pPr marL="1885950" indent="0">
              <a:buNone/>
              <a:defRPr/>
            </a:lvl5pPr>
          </a:lstStyle>
          <a:p>
            <a:pPr lvl="0"/>
            <a:r>
              <a:rPr lang="en-US" dirty="0"/>
              <a:t>Name</a:t>
            </a:r>
          </a:p>
        </p:txBody>
      </p:sp>
      <p:sp>
        <p:nvSpPr>
          <p:cNvPr id="27" name="Text Placeholder 19">
            <a:extLst>
              <a:ext uri="{FF2B5EF4-FFF2-40B4-BE49-F238E27FC236}">
                <a16:creationId xmlns:a16="http://schemas.microsoft.com/office/drawing/2014/main" id="{35DA97BC-7224-440A-A227-8F4A1018043A}"/>
              </a:ext>
            </a:extLst>
          </p:cNvPr>
          <p:cNvSpPr>
            <a:spLocks noGrp="1"/>
          </p:cNvSpPr>
          <p:nvPr>
            <p:ph type="body" sz="quarter" idx="22" hasCustomPrompt="1"/>
          </p:nvPr>
        </p:nvSpPr>
        <p:spPr>
          <a:xfrm>
            <a:off x="6367274" y="5342763"/>
            <a:ext cx="2286000" cy="590550"/>
          </a:xfrm>
        </p:spPr>
        <p:txBody>
          <a:bodyPr>
            <a:normAutofit/>
          </a:bodyPr>
          <a:lstStyle>
            <a:lvl1pPr marL="0" indent="0" defTabSz="0">
              <a:spcBef>
                <a:spcPts val="0"/>
              </a:spcBef>
              <a:buNone/>
              <a:defRPr sz="1600"/>
            </a:lvl1pPr>
            <a:lvl2pPr marL="571500" indent="0">
              <a:buNone/>
              <a:defRPr/>
            </a:lvl2pPr>
            <a:lvl3pPr marL="1028700" indent="0">
              <a:buNone/>
              <a:defRPr/>
            </a:lvl3pPr>
            <a:lvl4pPr marL="1428750" indent="0">
              <a:buNone/>
              <a:defRPr/>
            </a:lvl4pPr>
            <a:lvl5pPr marL="1885950" indent="0">
              <a:buNone/>
              <a:defRPr/>
            </a:lvl5pPr>
          </a:lstStyle>
          <a:p>
            <a:pPr lvl="0"/>
            <a:r>
              <a:rPr lang="en-US" dirty="0"/>
              <a:t>Title</a:t>
            </a:r>
          </a:p>
        </p:txBody>
      </p:sp>
      <p:sp>
        <p:nvSpPr>
          <p:cNvPr id="28" name="Text Placeholder 19">
            <a:extLst>
              <a:ext uri="{FF2B5EF4-FFF2-40B4-BE49-F238E27FC236}">
                <a16:creationId xmlns:a16="http://schemas.microsoft.com/office/drawing/2014/main" id="{C236524B-4724-42FA-A2B2-33566478FD42}"/>
              </a:ext>
            </a:extLst>
          </p:cNvPr>
          <p:cNvSpPr>
            <a:spLocks noGrp="1"/>
          </p:cNvSpPr>
          <p:nvPr>
            <p:ph type="body" sz="quarter" idx="23" hasCustomPrompt="1"/>
          </p:nvPr>
        </p:nvSpPr>
        <p:spPr>
          <a:xfrm>
            <a:off x="9164639" y="4737100"/>
            <a:ext cx="2286000" cy="590550"/>
          </a:xfrm>
        </p:spPr>
        <p:txBody>
          <a:bodyPr>
            <a:normAutofit/>
          </a:bodyPr>
          <a:lstStyle>
            <a:lvl1pPr marL="0" indent="0" defTabSz="0">
              <a:spcBef>
                <a:spcPts val="0"/>
              </a:spcBef>
              <a:buNone/>
              <a:defRPr sz="2000">
                <a:latin typeface="+mj-lt"/>
              </a:defRPr>
            </a:lvl1pPr>
            <a:lvl2pPr marL="571500" indent="0">
              <a:buNone/>
              <a:defRPr/>
            </a:lvl2pPr>
            <a:lvl3pPr marL="1028700" indent="0">
              <a:buNone/>
              <a:defRPr/>
            </a:lvl3pPr>
            <a:lvl4pPr marL="1428750" indent="0">
              <a:buNone/>
              <a:defRPr/>
            </a:lvl4pPr>
            <a:lvl5pPr marL="1885950" indent="0">
              <a:buNone/>
              <a:defRPr/>
            </a:lvl5pPr>
          </a:lstStyle>
          <a:p>
            <a:pPr lvl="0"/>
            <a:r>
              <a:rPr lang="en-US" dirty="0"/>
              <a:t>Name</a:t>
            </a:r>
          </a:p>
        </p:txBody>
      </p:sp>
      <p:sp>
        <p:nvSpPr>
          <p:cNvPr id="29" name="Text Placeholder 19">
            <a:extLst>
              <a:ext uri="{FF2B5EF4-FFF2-40B4-BE49-F238E27FC236}">
                <a16:creationId xmlns:a16="http://schemas.microsoft.com/office/drawing/2014/main" id="{5F7DE4ED-8F4D-465C-86B4-2372AE291F56}"/>
              </a:ext>
            </a:extLst>
          </p:cNvPr>
          <p:cNvSpPr>
            <a:spLocks noGrp="1"/>
          </p:cNvSpPr>
          <p:nvPr>
            <p:ph type="body" sz="quarter" idx="24" hasCustomPrompt="1"/>
          </p:nvPr>
        </p:nvSpPr>
        <p:spPr>
          <a:xfrm>
            <a:off x="9163940" y="5346319"/>
            <a:ext cx="2286000" cy="590550"/>
          </a:xfrm>
        </p:spPr>
        <p:txBody>
          <a:bodyPr>
            <a:normAutofit/>
          </a:bodyPr>
          <a:lstStyle>
            <a:lvl1pPr marL="0" indent="0" defTabSz="0">
              <a:spcBef>
                <a:spcPts val="0"/>
              </a:spcBef>
              <a:buNone/>
              <a:defRPr sz="1600"/>
            </a:lvl1pPr>
            <a:lvl2pPr marL="571500" indent="0">
              <a:buNone/>
              <a:defRPr/>
            </a:lvl2pPr>
            <a:lvl3pPr marL="1028700" indent="0">
              <a:buNone/>
              <a:defRPr/>
            </a:lvl3pPr>
            <a:lvl4pPr marL="1428750" indent="0">
              <a:buNone/>
              <a:defRPr/>
            </a:lvl4pPr>
            <a:lvl5pPr marL="1885950" indent="0">
              <a:buNone/>
              <a:defRPr/>
            </a:lvl5pPr>
          </a:lstStyle>
          <a:p>
            <a:pPr lvl="0"/>
            <a:r>
              <a:rPr lang="en-US" dirty="0"/>
              <a:t>Title</a:t>
            </a:r>
          </a:p>
        </p:txBody>
      </p:sp>
      <p:sp>
        <p:nvSpPr>
          <p:cNvPr id="3" name="Date Placeholder 2">
            <a:extLst>
              <a:ext uri="{FF2B5EF4-FFF2-40B4-BE49-F238E27FC236}">
                <a16:creationId xmlns:a16="http://schemas.microsoft.com/office/drawing/2014/main" id="{BEB9D434-8228-4C7F-B520-14121EBC903B}"/>
              </a:ext>
            </a:extLst>
          </p:cNvPr>
          <p:cNvSpPr>
            <a:spLocks noGrp="1"/>
          </p:cNvSpPr>
          <p:nvPr>
            <p:ph type="dt" sz="half" idx="10"/>
          </p:nvPr>
        </p:nvSpPr>
        <p:spPr/>
        <p:txBody>
          <a:bodyPr/>
          <a:lstStyle/>
          <a:p>
            <a:r>
              <a:rPr lang="en-US"/>
              <a:t>3/1/20XX</a:t>
            </a:r>
          </a:p>
        </p:txBody>
      </p:sp>
      <p:sp>
        <p:nvSpPr>
          <p:cNvPr id="4" name="Footer Placeholder 3">
            <a:extLst>
              <a:ext uri="{FF2B5EF4-FFF2-40B4-BE49-F238E27FC236}">
                <a16:creationId xmlns:a16="http://schemas.microsoft.com/office/drawing/2014/main" id="{997B89BD-A70A-48D2-A3D9-DB2C0DB123B4}"/>
              </a:ext>
            </a:extLst>
          </p:cNvPr>
          <p:cNvSpPr>
            <a:spLocks noGrp="1"/>
          </p:cNvSpPr>
          <p:nvPr>
            <p:ph type="ftr" sz="quarter" idx="11"/>
          </p:nvPr>
        </p:nvSpPr>
        <p:spPr/>
        <p:txBody>
          <a:bodyPr/>
          <a:lstStyle/>
          <a:p>
            <a:r>
              <a:rPr lang="en-US"/>
              <a:t>SAMPLE FOOTER TEXT</a:t>
            </a:r>
          </a:p>
        </p:txBody>
      </p:sp>
      <p:sp>
        <p:nvSpPr>
          <p:cNvPr id="5" name="Slide Number Placeholder 4">
            <a:extLst>
              <a:ext uri="{FF2B5EF4-FFF2-40B4-BE49-F238E27FC236}">
                <a16:creationId xmlns:a16="http://schemas.microsoft.com/office/drawing/2014/main" id="{B4ACF4EF-5A2A-4A47-81DF-80CB513060F6}"/>
              </a:ext>
            </a:extLst>
          </p:cNvPr>
          <p:cNvSpPr>
            <a:spLocks noGrp="1"/>
          </p:cNvSpPr>
          <p:nvPr>
            <p:ph type="sldNum" sz="quarter" idx="12"/>
          </p:nvPr>
        </p:nvSpPr>
        <p:spPr/>
        <p:txBody>
          <a:bodyPr/>
          <a:lstStyle/>
          <a:p>
            <a:fld id="{28844951-7827-47D4-8276-7DDE1FA7D85A}" type="slidenum">
              <a:rPr lang="en-US" smtClean="0"/>
              <a:t>‹#›</a:t>
            </a:fld>
            <a:endParaRPr lang="en-US"/>
          </a:p>
        </p:txBody>
      </p:sp>
    </p:spTree>
    <p:extLst>
      <p:ext uri="{BB962C8B-B14F-4D97-AF65-F5344CB8AC3E}">
        <p14:creationId xmlns:p14="http://schemas.microsoft.com/office/powerpoint/2010/main" val="33804552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2 column (comparison slide)">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AEEFF5CA-4662-4430-80C7-99CD7D66C9CF}"/>
              </a:ext>
            </a:extLst>
          </p:cNvPr>
          <p:cNvSpPr>
            <a:spLocks noGrp="1"/>
          </p:cNvSpPr>
          <p:nvPr>
            <p:ph sz="half" idx="2"/>
          </p:nvPr>
        </p:nvSpPr>
        <p:spPr>
          <a:xfrm>
            <a:off x="839788" y="2560320"/>
            <a:ext cx="5157787" cy="3446463"/>
          </a:xfrm>
          <a:solidFill>
            <a:schemeClr val="bg1"/>
          </a:solidFill>
        </p:spPr>
        <p:txBody>
          <a:bodyPr>
            <a:normAutofit/>
          </a:bodyPr>
          <a:lstStyle>
            <a:lvl1pPr>
              <a:buClr>
                <a:schemeClr val="tx2">
                  <a:lumMod val="50000"/>
                  <a:lumOff val="50000"/>
                </a:schemeClr>
              </a:buClr>
              <a:defRPr sz="1800"/>
            </a:lvl1pPr>
            <a:lvl2pPr>
              <a:buClr>
                <a:schemeClr val="tx2">
                  <a:lumMod val="50000"/>
                  <a:lumOff val="50000"/>
                </a:schemeClr>
              </a:buClr>
              <a:defRPr sz="1800"/>
            </a:lvl2pPr>
            <a:lvl3pPr>
              <a:buClr>
                <a:schemeClr val="tx2">
                  <a:lumMod val="50000"/>
                  <a:lumOff val="50000"/>
                </a:schemeClr>
              </a:buClr>
              <a:defRPr sz="1800"/>
            </a:lvl3pPr>
            <a:lvl4pPr>
              <a:buClr>
                <a:schemeClr val="tx2">
                  <a:lumMod val="50000"/>
                  <a:lumOff val="50000"/>
                </a:schemeClr>
              </a:buClr>
              <a:defRPr sz="1800"/>
            </a:lvl4pPr>
            <a:lvl5pPr>
              <a:buClr>
                <a:schemeClr val="tx2">
                  <a:lumMod val="50000"/>
                  <a:lumOff val="50000"/>
                </a:schemeClr>
              </a:buCl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a:extLst>
              <a:ext uri="{FF2B5EF4-FFF2-40B4-BE49-F238E27FC236}">
                <a16:creationId xmlns:a16="http://schemas.microsoft.com/office/drawing/2014/main" id="{4DF7633C-C24D-4947-979C-132B3AC405A8}"/>
              </a:ext>
            </a:extLst>
          </p:cNvPr>
          <p:cNvSpPr>
            <a:spLocks noGrp="1"/>
          </p:cNvSpPr>
          <p:nvPr>
            <p:ph sz="quarter" idx="4"/>
          </p:nvPr>
        </p:nvSpPr>
        <p:spPr>
          <a:xfrm>
            <a:off x="6172200" y="2560320"/>
            <a:ext cx="5183188" cy="3446463"/>
          </a:xfrm>
        </p:spPr>
        <p:txBody>
          <a:bodyPr>
            <a:normAutofit/>
          </a:bodyPr>
          <a:lstStyle>
            <a:lvl1pPr>
              <a:buClr>
                <a:schemeClr val="tx2">
                  <a:lumMod val="50000"/>
                  <a:lumOff val="50000"/>
                </a:schemeClr>
              </a:buClr>
              <a:defRPr sz="1800"/>
            </a:lvl1pPr>
            <a:lvl2pPr>
              <a:buClr>
                <a:schemeClr val="tx2">
                  <a:lumMod val="50000"/>
                  <a:lumOff val="50000"/>
                </a:schemeClr>
              </a:buClr>
              <a:defRPr sz="1800"/>
            </a:lvl2pPr>
            <a:lvl3pPr>
              <a:buClr>
                <a:schemeClr val="tx2">
                  <a:lumMod val="50000"/>
                  <a:lumOff val="50000"/>
                </a:schemeClr>
              </a:buClr>
              <a:defRPr sz="1800"/>
            </a:lvl3pPr>
            <a:lvl4pPr>
              <a:buClr>
                <a:schemeClr val="tx2">
                  <a:lumMod val="50000"/>
                  <a:lumOff val="50000"/>
                </a:schemeClr>
              </a:buClr>
              <a:defRPr sz="1800"/>
            </a:lvl4pPr>
            <a:lvl5pPr>
              <a:buClr>
                <a:schemeClr val="tx2">
                  <a:lumMod val="50000"/>
                  <a:lumOff val="50000"/>
                </a:schemeClr>
              </a:buCl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CE8A46E1-3934-4807-900F-CA7A4D8D66B3}"/>
              </a:ext>
            </a:extLst>
          </p:cNvPr>
          <p:cNvSpPr>
            <a:spLocks noGrp="1"/>
          </p:cNvSpPr>
          <p:nvPr>
            <p:ph type="dt" sz="half" idx="10"/>
          </p:nvPr>
        </p:nvSpPr>
        <p:spPr/>
        <p:txBody>
          <a:bodyPr/>
          <a:lstStyle/>
          <a:p>
            <a:r>
              <a:rPr lang="en-US"/>
              <a:t>3/1/20XX</a:t>
            </a:r>
          </a:p>
        </p:txBody>
      </p:sp>
      <p:sp>
        <p:nvSpPr>
          <p:cNvPr id="8" name="Footer Placeholder 7">
            <a:extLst>
              <a:ext uri="{FF2B5EF4-FFF2-40B4-BE49-F238E27FC236}">
                <a16:creationId xmlns:a16="http://schemas.microsoft.com/office/drawing/2014/main" id="{4BC9C6EA-1549-4601-8226-E5C43469CAFE}"/>
              </a:ext>
            </a:extLst>
          </p:cNvPr>
          <p:cNvSpPr>
            <a:spLocks noGrp="1"/>
          </p:cNvSpPr>
          <p:nvPr>
            <p:ph type="ftr" sz="quarter" idx="11"/>
          </p:nvPr>
        </p:nvSpPr>
        <p:spPr/>
        <p:txBody>
          <a:bodyPr/>
          <a:lstStyle/>
          <a:p>
            <a:r>
              <a:rPr lang="en-US"/>
              <a:t>SAMPLE FOOTER TEXT</a:t>
            </a:r>
          </a:p>
        </p:txBody>
      </p:sp>
      <p:sp>
        <p:nvSpPr>
          <p:cNvPr id="9" name="Slide Number Placeholder 8">
            <a:extLst>
              <a:ext uri="{FF2B5EF4-FFF2-40B4-BE49-F238E27FC236}">
                <a16:creationId xmlns:a16="http://schemas.microsoft.com/office/drawing/2014/main" id="{F3658246-003D-4024-9F4B-BA3BD3FBFFBC}"/>
              </a:ext>
            </a:extLst>
          </p:cNvPr>
          <p:cNvSpPr>
            <a:spLocks noGrp="1"/>
          </p:cNvSpPr>
          <p:nvPr>
            <p:ph type="sldNum" sz="quarter" idx="12"/>
          </p:nvPr>
        </p:nvSpPr>
        <p:spPr/>
        <p:txBody>
          <a:bodyPr/>
          <a:lstStyle/>
          <a:p>
            <a:fld id="{28844951-7827-47D4-8276-7DDE1FA7D85A}" type="slidenum">
              <a:rPr lang="en-US" smtClean="0"/>
              <a:t>‹#›</a:t>
            </a:fld>
            <a:endParaRPr lang="en-US"/>
          </a:p>
        </p:txBody>
      </p:sp>
      <p:sp>
        <p:nvSpPr>
          <p:cNvPr id="10" name="Title 9">
            <a:extLst>
              <a:ext uri="{FF2B5EF4-FFF2-40B4-BE49-F238E27FC236}">
                <a16:creationId xmlns:a16="http://schemas.microsoft.com/office/drawing/2014/main" id="{351C83D0-CBAB-4E41-89AB-89FF36D38A0A}"/>
              </a:ext>
            </a:extLst>
          </p:cNvPr>
          <p:cNvSpPr>
            <a:spLocks noGrp="1"/>
          </p:cNvSpPr>
          <p:nvPr>
            <p:ph type="title"/>
          </p:nvPr>
        </p:nvSpPr>
        <p:spPr/>
        <p:txBody>
          <a:bodyPr/>
          <a:lstStyle/>
          <a:p>
            <a:r>
              <a:rPr lang="en-US"/>
              <a:t>Click to edit Master title style</a:t>
            </a:r>
          </a:p>
        </p:txBody>
      </p:sp>
      <p:sp>
        <p:nvSpPr>
          <p:cNvPr id="11" name="Text Placeholder 2">
            <a:extLst>
              <a:ext uri="{FF2B5EF4-FFF2-40B4-BE49-F238E27FC236}">
                <a16:creationId xmlns:a16="http://schemas.microsoft.com/office/drawing/2014/main" id="{9C302BB0-D231-4195-8083-264C01DF99B8}"/>
              </a:ext>
            </a:extLst>
          </p:cNvPr>
          <p:cNvSpPr>
            <a:spLocks noGrp="1"/>
          </p:cNvSpPr>
          <p:nvPr>
            <p:ph type="body" idx="1"/>
          </p:nvPr>
        </p:nvSpPr>
        <p:spPr>
          <a:xfrm>
            <a:off x="839787" y="2011680"/>
            <a:ext cx="5157787" cy="530352"/>
          </a:xfrm>
        </p:spPr>
        <p:txBody>
          <a:bodyPr anchor="t" anchorCtr="0">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3" name="Text Placeholder 4">
            <a:extLst>
              <a:ext uri="{FF2B5EF4-FFF2-40B4-BE49-F238E27FC236}">
                <a16:creationId xmlns:a16="http://schemas.microsoft.com/office/drawing/2014/main" id="{5B2A70FA-99E0-466C-AC57-33C48353BBDB}"/>
              </a:ext>
            </a:extLst>
          </p:cNvPr>
          <p:cNvSpPr>
            <a:spLocks noGrp="1"/>
          </p:cNvSpPr>
          <p:nvPr>
            <p:ph type="body" sz="quarter" idx="13"/>
          </p:nvPr>
        </p:nvSpPr>
        <p:spPr>
          <a:xfrm>
            <a:off x="6169027" y="2011680"/>
            <a:ext cx="5183187" cy="530352"/>
          </a:xfrm>
        </p:spPr>
        <p:txBody>
          <a:bodyPr anchor="t" anchorCtr="0">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Tree>
    <p:extLst>
      <p:ext uri="{BB962C8B-B14F-4D97-AF65-F5344CB8AC3E}">
        <p14:creationId xmlns:p14="http://schemas.microsoft.com/office/powerpoint/2010/main" val="9457478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3 colum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DC85CC-8D2B-4219-A2A4-1625A02DFECD}"/>
              </a:ext>
            </a:extLst>
          </p:cNvPr>
          <p:cNvSpPr>
            <a:spLocks noGrp="1"/>
          </p:cNvSpPr>
          <p:nvPr>
            <p:ph type="title"/>
          </p:nvPr>
        </p:nvSpPr>
        <p:spPr>
          <a:xfrm>
            <a:off x="839788" y="685800"/>
            <a:ext cx="10515600" cy="1325880"/>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DD6143C8-1CF7-440E-99A3-0527314598C6}"/>
              </a:ext>
            </a:extLst>
          </p:cNvPr>
          <p:cNvSpPr>
            <a:spLocks noGrp="1"/>
          </p:cNvSpPr>
          <p:nvPr>
            <p:ph type="body" idx="1"/>
          </p:nvPr>
        </p:nvSpPr>
        <p:spPr>
          <a:xfrm>
            <a:off x="839788" y="2011680"/>
            <a:ext cx="3383280" cy="530352"/>
          </a:xfrm>
        </p:spPr>
        <p:txBody>
          <a:bodyPr anchor="t" anchorCtr="0">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EEFF5CA-4662-4430-80C7-99CD7D66C9CF}"/>
              </a:ext>
            </a:extLst>
          </p:cNvPr>
          <p:cNvSpPr>
            <a:spLocks noGrp="1"/>
          </p:cNvSpPr>
          <p:nvPr>
            <p:ph sz="half" idx="2"/>
          </p:nvPr>
        </p:nvSpPr>
        <p:spPr>
          <a:xfrm>
            <a:off x="839788" y="2560320"/>
            <a:ext cx="3383280" cy="3446463"/>
          </a:xfrm>
        </p:spPr>
        <p:txBody>
          <a:bodyPr>
            <a:normAutofit/>
          </a:bodyPr>
          <a:lstStyle>
            <a:lvl1pPr>
              <a:buClr>
                <a:schemeClr val="tx2">
                  <a:lumMod val="50000"/>
                  <a:lumOff val="50000"/>
                </a:schemeClr>
              </a:buClr>
              <a:defRPr sz="1400"/>
            </a:lvl1pPr>
            <a:lvl2pPr>
              <a:buClr>
                <a:schemeClr val="tx2">
                  <a:lumMod val="50000"/>
                  <a:lumOff val="50000"/>
                </a:schemeClr>
              </a:buClr>
              <a:defRPr sz="1400"/>
            </a:lvl2pPr>
            <a:lvl3pPr>
              <a:buClr>
                <a:schemeClr val="tx2">
                  <a:lumMod val="50000"/>
                  <a:lumOff val="50000"/>
                </a:schemeClr>
              </a:buClr>
              <a:defRPr sz="1400"/>
            </a:lvl3pPr>
            <a:lvl4pPr>
              <a:buClr>
                <a:schemeClr val="tx2">
                  <a:lumMod val="50000"/>
                  <a:lumOff val="50000"/>
                </a:schemeClr>
              </a:buClr>
              <a:defRPr sz="1400"/>
            </a:lvl4pPr>
            <a:lvl5pPr>
              <a:buClr>
                <a:schemeClr val="tx2">
                  <a:lumMod val="50000"/>
                  <a:lumOff val="50000"/>
                </a:schemeClr>
              </a:buCl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876CB5B7-DC23-41CE-872B-E25BD64F84A5}"/>
              </a:ext>
            </a:extLst>
          </p:cNvPr>
          <p:cNvSpPr>
            <a:spLocks noGrp="1"/>
          </p:cNvSpPr>
          <p:nvPr>
            <p:ph type="body" sz="quarter" idx="3"/>
          </p:nvPr>
        </p:nvSpPr>
        <p:spPr>
          <a:xfrm>
            <a:off x="4404360" y="2011680"/>
            <a:ext cx="3383280" cy="530352"/>
          </a:xfrm>
        </p:spPr>
        <p:txBody>
          <a:bodyPr anchor="t" anchorCtr="0">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DF7633C-C24D-4947-979C-132B3AC405A8}"/>
              </a:ext>
            </a:extLst>
          </p:cNvPr>
          <p:cNvSpPr>
            <a:spLocks noGrp="1"/>
          </p:cNvSpPr>
          <p:nvPr>
            <p:ph sz="quarter" idx="4"/>
          </p:nvPr>
        </p:nvSpPr>
        <p:spPr>
          <a:xfrm>
            <a:off x="4404360" y="2560320"/>
            <a:ext cx="3383280" cy="3446463"/>
          </a:xfrm>
        </p:spPr>
        <p:txBody>
          <a:bodyPr>
            <a:normAutofit/>
          </a:bodyPr>
          <a:lstStyle>
            <a:lvl1pPr>
              <a:buClr>
                <a:schemeClr val="tx2">
                  <a:lumMod val="50000"/>
                  <a:lumOff val="50000"/>
                </a:schemeClr>
              </a:buClr>
              <a:defRPr sz="1400"/>
            </a:lvl1pPr>
            <a:lvl2pPr>
              <a:buClr>
                <a:schemeClr val="tx2">
                  <a:lumMod val="50000"/>
                  <a:lumOff val="50000"/>
                </a:schemeClr>
              </a:buClr>
              <a:defRPr sz="1400"/>
            </a:lvl2pPr>
            <a:lvl3pPr>
              <a:buClr>
                <a:schemeClr val="tx2">
                  <a:lumMod val="50000"/>
                  <a:lumOff val="50000"/>
                </a:schemeClr>
              </a:buClr>
              <a:defRPr sz="1400"/>
            </a:lvl3pPr>
            <a:lvl4pPr>
              <a:buClr>
                <a:schemeClr val="tx2">
                  <a:lumMod val="50000"/>
                  <a:lumOff val="50000"/>
                </a:schemeClr>
              </a:buClr>
              <a:defRPr sz="1400"/>
            </a:lvl4pPr>
            <a:lvl5pPr>
              <a:buClr>
                <a:schemeClr val="tx2">
                  <a:lumMod val="50000"/>
                  <a:lumOff val="50000"/>
                </a:schemeClr>
              </a:buCl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Text Placeholder 4">
            <a:extLst>
              <a:ext uri="{FF2B5EF4-FFF2-40B4-BE49-F238E27FC236}">
                <a16:creationId xmlns:a16="http://schemas.microsoft.com/office/drawing/2014/main" id="{422881CE-A366-4A3A-AE00-9B14BEFE4A95}"/>
              </a:ext>
            </a:extLst>
          </p:cNvPr>
          <p:cNvSpPr>
            <a:spLocks noGrp="1"/>
          </p:cNvSpPr>
          <p:nvPr>
            <p:ph type="body" sz="quarter" idx="13"/>
          </p:nvPr>
        </p:nvSpPr>
        <p:spPr>
          <a:xfrm>
            <a:off x="7968934" y="2011680"/>
            <a:ext cx="3383280" cy="530352"/>
          </a:xfrm>
        </p:spPr>
        <p:txBody>
          <a:bodyPr anchor="t" anchorCtr="0">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1" name="Content Placeholder 5">
            <a:extLst>
              <a:ext uri="{FF2B5EF4-FFF2-40B4-BE49-F238E27FC236}">
                <a16:creationId xmlns:a16="http://schemas.microsoft.com/office/drawing/2014/main" id="{3CF16E98-73C9-47B5-B88B-9120BEB9F09B}"/>
              </a:ext>
            </a:extLst>
          </p:cNvPr>
          <p:cNvSpPr>
            <a:spLocks noGrp="1"/>
          </p:cNvSpPr>
          <p:nvPr>
            <p:ph sz="quarter" idx="14"/>
          </p:nvPr>
        </p:nvSpPr>
        <p:spPr>
          <a:xfrm>
            <a:off x="7968934" y="2560320"/>
            <a:ext cx="3383280" cy="3446463"/>
          </a:xfrm>
        </p:spPr>
        <p:txBody>
          <a:bodyPr>
            <a:normAutofit/>
          </a:bodyPr>
          <a:lstStyle>
            <a:lvl1pPr>
              <a:buClr>
                <a:schemeClr val="tx2">
                  <a:lumMod val="50000"/>
                  <a:lumOff val="50000"/>
                </a:schemeClr>
              </a:buClr>
              <a:defRPr sz="1400"/>
            </a:lvl1pPr>
            <a:lvl2pPr>
              <a:buClr>
                <a:schemeClr val="tx2">
                  <a:lumMod val="50000"/>
                  <a:lumOff val="50000"/>
                </a:schemeClr>
              </a:buClr>
              <a:defRPr sz="1400"/>
            </a:lvl2pPr>
            <a:lvl3pPr>
              <a:buClr>
                <a:schemeClr val="tx2">
                  <a:lumMod val="50000"/>
                  <a:lumOff val="50000"/>
                </a:schemeClr>
              </a:buClr>
              <a:defRPr sz="1400"/>
            </a:lvl3pPr>
            <a:lvl4pPr>
              <a:buClr>
                <a:schemeClr val="tx2">
                  <a:lumMod val="50000"/>
                  <a:lumOff val="50000"/>
                </a:schemeClr>
              </a:buClr>
              <a:defRPr sz="1400"/>
            </a:lvl4pPr>
            <a:lvl5pPr>
              <a:buClr>
                <a:schemeClr val="tx2">
                  <a:lumMod val="50000"/>
                  <a:lumOff val="50000"/>
                </a:schemeClr>
              </a:buCl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CE8A46E1-3934-4807-900F-CA7A4D8D66B3}"/>
              </a:ext>
            </a:extLst>
          </p:cNvPr>
          <p:cNvSpPr>
            <a:spLocks noGrp="1"/>
          </p:cNvSpPr>
          <p:nvPr>
            <p:ph type="dt" sz="half" idx="10"/>
          </p:nvPr>
        </p:nvSpPr>
        <p:spPr/>
        <p:txBody>
          <a:bodyPr/>
          <a:lstStyle/>
          <a:p>
            <a:r>
              <a:rPr lang="en-US"/>
              <a:t>3/1/20XX</a:t>
            </a:r>
          </a:p>
        </p:txBody>
      </p:sp>
      <p:sp>
        <p:nvSpPr>
          <p:cNvPr id="8" name="Footer Placeholder 7">
            <a:extLst>
              <a:ext uri="{FF2B5EF4-FFF2-40B4-BE49-F238E27FC236}">
                <a16:creationId xmlns:a16="http://schemas.microsoft.com/office/drawing/2014/main" id="{4BC9C6EA-1549-4601-8226-E5C43469CAFE}"/>
              </a:ext>
            </a:extLst>
          </p:cNvPr>
          <p:cNvSpPr>
            <a:spLocks noGrp="1"/>
          </p:cNvSpPr>
          <p:nvPr>
            <p:ph type="ftr" sz="quarter" idx="11"/>
          </p:nvPr>
        </p:nvSpPr>
        <p:spPr/>
        <p:txBody>
          <a:bodyPr/>
          <a:lstStyle/>
          <a:p>
            <a:r>
              <a:rPr lang="en-US"/>
              <a:t>SAMPLE FOOTER TEXT</a:t>
            </a:r>
          </a:p>
        </p:txBody>
      </p:sp>
      <p:sp>
        <p:nvSpPr>
          <p:cNvPr id="9" name="Slide Number Placeholder 8">
            <a:extLst>
              <a:ext uri="{FF2B5EF4-FFF2-40B4-BE49-F238E27FC236}">
                <a16:creationId xmlns:a16="http://schemas.microsoft.com/office/drawing/2014/main" id="{F3658246-003D-4024-9F4B-BA3BD3FBFFBC}"/>
              </a:ext>
            </a:extLst>
          </p:cNvPr>
          <p:cNvSpPr>
            <a:spLocks noGrp="1"/>
          </p:cNvSpPr>
          <p:nvPr>
            <p:ph type="sldNum" sz="quarter" idx="12"/>
          </p:nvPr>
        </p:nvSpPr>
        <p:spPr/>
        <p:txBody>
          <a:bodyPr/>
          <a:lstStyle/>
          <a:p>
            <a:fld id="{28844951-7827-47D4-8276-7DDE1FA7D85A}" type="slidenum">
              <a:rPr lang="en-US" smtClean="0"/>
              <a:t>‹#›</a:t>
            </a:fld>
            <a:endParaRPr lang="en-US"/>
          </a:p>
        </p:txBody>
      </p:sp>
    </p:spTree>
    <p:extLst>
      <p:ext uri="{BB962C8B-B14F-4D97-AF65-F5344CB8AC3E}">
        <p14:creationId xmlns:p14="http://schemas.microsoft.com/office/powerpoint/2010/main" val="16588783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Frame 7">
            <a:extLst>
              <a:ext uri="{FF2B5EF4-FFF2-40B4-BE49-F238E27FC236}">
                <a16:creationId xmlns:a16="http://schemas.microsoft.com/office/drawing/2014/main" id="{DD7EAFE6-2BB9-41FB-9CF4-588CFC708774}"/>
              </a:ext>
            </a:extLst>
          </p:cNvPr>
          <p:cNvSpPr/>
          <p:nvPr/>
        </p:nvSpPr>
        <p:spPr>
          <a:xfrm>
            <a:off x="1524" y="0"/>
            <a:ext cx="12188952" cy="6858000"/>
          </a:xfrm>
          <a:prstGeom prst="frame">
            <a:avLst>
              <a:gd name="adj1" fmla="val 7164"/>
            </a:avLst>
          </a:prstGeom>
          <a:gradFill flip="none" rotWithShape="1">
            <a:gsLst>
              <a:gs pos="0">
                <a:schemeClr val="accent2">
                  <a:alpha val="40000"/>
                </a:schemeClr>
              </a:gs>
              <a:gs pos="100000">
                <a:schemeClr val="accent1">
                  <a:alpha val="4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41447F1F-BFA8-4A56-894B-40120132EE48}"/>
              </a:ext>
            </a:extLst>
          </p:cNvPr>
          <p:cNvSpPr>
            <a:spLocks noGrp="1"/>
          </p:cNvSpPr>
          <p:nvPr>
            <p:ph type="title"/>
          </p:nvPr>
        </p:nvSpPr>
        <p:spPr>
          <a:xfrm>
            <a:off x="838200" y="681037"/>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2658FB99-0FA3-49F4-99A1-61919F942794}"/>
              </a:ext>
            </a:extLst>
          </p:cNvPr>
          <p:cNvSpPr>
            <a:spLocks noGrp="1"/>
          </p:cNvSpPr>
          <p:nvPr>
            <p:ph type="body" idx="1"/>
          </p:nvPr>
        </p:nvSpPr>
        <p:spPr>
          <a:xfrm>
            <a:off x="838200" y="2178657"/>
            <a:ext cx="10515600" cy="399830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4CDCCAE5-4EB0-4174-BD15-4943899B0A29}"/>
              </a:ext>
            </a:extLst>
          </p:cNvPr>
          <p:cNvSpPr>
            <a:spLocks noGrp="1"/>
          </p:cNvSpPr>
          <p:nvPr>
            <p:ph type="dt" sz="half" idx="2"/>
          </p:nvPr>
        </p:nvSpPr>
        <p:spPr>
          <a:xfrm>
            <a:off x="838200" y="6429375"/>
            <a:ext cx="2743200" cy="365125"/>
          </a:xfrm>
          <a:prstGeom prst="rect">
            <a:avLst/>
          </a:prstGeom>
        </p:spPr>
        <p:txBody>
          <a:bodyPr vert="horz" lIns="91440" tIns="45720" rIns="91440" bIns="45720" rtlCol="0" anchor="ctr"/>
          <a:lstStyle>
            <a:lvl1pPr algn="l">
              <a:defRPr sz="900" cap="all" spc="150" baseline="0">
                <a:solidFill>
                  <a:srgbClr val="FFFFFF"/>
                </a:solidFill>
              </a:defRPr>
            </a:lvl1pPr>
          </a:lstStyle>
          <a:p>
            <a:r>
              <a:rPr lang="en-US"/>
              <a:t>3/1/20XX</a:t>
            </a:r>
            <a:endParaRPr lang="en-US" dirty="0"/>
          </a:p>
        </p:txBody>
      </p:sp>
      <p:sp>
        <p:nvSpPr>
          <p:cNvPr id="5" name="Footer Placeholder 4">
            <a:extLst>
              <a:ext uri="{FF2B5EF4-FFF2-40B4-BE49-F238E27FC236}">
                <a16:creationId xmlns:a16="http://schemas.microsoft.com/office/drawing/2014/main" id="{26A4189E-43B2-4CEE-B13E-61A1FBBBD25D}"/>
              </a:ext>
            </a:extLst>
          </p:cNvPr>
          <p:cNvSpPr>
            <a:spLocks noGrp="1"/>
          </p:cNvSpPr>
          <p:nvPr>
            <p:ph type="ftr" sz="quarter" idx="3"/>
          </p:nvPr>
        </p:nvSpPr>
        <p:spPr>
          <a:xfrm>
            <a:off x="4038600" y="6429375"/>
            <a:ext cx="4114800" cy="365125"/>
          </a:xfrm>
          <a:prstGeom prst="rect">
            <a:avLst/>
          </a:prstGeom>
        </p:spPr>
        <p:txBody>
          <a:bodyPr vert="horz" lIns="91440" tIns="45720" rIns="91440" bIns="45720" rtlCol="0" anchor="ctr"/>
          <a:lstStyle>
            <a:lvl1pPr algn="ctr">
              <a:defRPr sz="900" cap="all" spc="150" baseline="0">
                <a:solidFill>
                  <a:srgbClr val="FFFFFF"/>
                </a:solidFill>
              </a:defRPr>
            </a:lvl1pPr>
          </a:lstStyle>
          <a:p>
            <a:r>
              <a:rPr lang="en-US">
                <a:solidFill>
                  <a:srgbClr val="FFFFFF"/>
                </a:solidFill>
              </a:rPr>
              <a:t>SAMPLE FOOTER TEXT</a:t>
            </a:r>
          </a:p>
        </p:txBody>
      </p:sp>
      <p:sp>
        <p:nvSpPr>
          <p:cNvPr id="6" name="Slide Number Placeholder 5">
            <a:extLst>
              <a:ext uri="{FF2B5EF4-FFF2-40B4-BE49-F238E27FC236}">
                <a16:creationId xmlns:a16="http://schemas.microsoft.com/office/drawing/2014/main" id="{EAA0530F-0BC8-46EF-A765-DD58B5367528}"/>
              </a:ext>
            </a:extLst>
          </p:cNvPr>
          <p:cNvSpPr>
            <a:spLocks noGrp="1"/>
          </p:cNvSpPr>
          <p:nvPr>
            <p:ph type="sldNum" sz="quarter" idx="4"/>
          </p:nvPr>
        </p:nvSpPr>
        <p:spPr>
          <a:xfrm>
            <a:off x="8610600" y="6429375"/>
            <a:ext cx="2743200" cy="365125"/>
          </a:xfrm>
          <a:prstGeom prst="rect">
            <a:avLst/>
          </a:prstGeom>
        </p:spPr>
        <p:txBody>
          <a:bodyPr vert="horz" lIns="91440" tIns="45720" rIns="91440" bIns="45720" rtlCol="0" anchor="ctr"/>
          <a:lstStyle>
            <a:lvl1pPr algn="r">
              <a:defRPr sz="900" cap="all" spc="150" baseline="0">
                <a:solidFill>
                  <a:srgbClr val="FFFFFF"/>
                </a:solidFill>
              </a:defRPr>
            </a:lvl1pPr>
          </a:lstStyle>
          <a:p>
            <a:fld id="{28844951-7827-47D4-8276-7DDE1FA7D85A}" type="slidenum">
              <a:rPr lang="en-US" smtClean="0"/>
              <a:pPr/>
              <a:t>‹#›</a:t>
            </a:fld>
            <a:endParaRPr lang="en-US"/>
          </a:p>
        </p:txBody>
      </p:sp>
    </p:spTree>
    <p:extLst>
      <p:ext uri="{BB962C8B-B14F-4D97-AF65-F5344CB8AC3E}">
        <p14:creationId xmlns:p14="http://schemas.microsoft.com/office/powerpoint/2010/main" val="2314514164"/>
      </p:ext>
    </p:extLst>
  </p:cSld>
  <p:clrMap bg1="lt1" tx1="dk1" bg2="lt2" tx2="dk2" accent1="accent1" accent2="accent2" accent3="accent3" accent4="accent4" accent5="accent5" accent6="accent6" hlink="hlink" folHlink="folHlink"/>
  <p:sldLayoutIdLst>
    <p:sldLayoutId id="2147483697" r:id="rId1"/>
    <p:sldLayoutId id="2147483696" r:id="rId2"/>
    <p:sldLayoutId id="2147483699" r:id="rId3"/>
    <p:sldLayoutId id="2147483698" r:id="rId4"/>
    <p:sldLayoutId id="2147483686" r:id="rId5"/>
    <p:sldLayoutId id="2147483700" r:id="rId6"/>
    <p:sldLayoutId id="2147483705" r:id="rId7"/>
    <p:sldLayoutId id="2147483689" r:id="rId8"/>
    <p:sldLayoutId id="2147483704" r:id="rId9"/>
    <p:sldLayoutId id="2147483702" r:id="rId10"/>
    <p:sldLayoutId id="2147483701" r:id="rId11"/>
    <p:sldLayoutId id="2147483703" r:id="rId12"/>
    <p:sldLayoutId id="2147483685" r:id="rId13"/>
    <p:sldLayoutId id="2147483687" r:id="rId14"/>
    <p:sldLayoutId id="2147483688" r:id="rId15"/>
    <p:sldLayoutId id="2147483690" r:id="rId16"/>
    <p:sldLayoutId id="2147483692" r:id="rId17"/>
    <p:sldLayoutId id="2147483693" r:id="rId18"/>
  </p:sldLayoutIdLst>
  <p:hf hdr="0"/>
  <p:txStyles>
    <p:titleStyle>
      <a:lvl1pPr marL="0" algn="l" defTabSz="914400" rtl="0" eaLnBrk="1" latinLnBrk="0" hangingPunct="1">
        <a:lnSpc>
          <a:spcPct val="90000"/>
        </a:lnSpc>
        <a:spcBef>
          <a:spcPct val="0"/>
        </a:spcBef>
        <a:buNone/>
        <a:defRPr lang="en-US" sz="5200" kern="1200" dirty="0">
          <a:gradFill flip="none" rotWithShape="1">
            <a:gsLst>
              <a:gs pos="0">
                <a:schemeClr val="accent5"/>
              </a:gs>
              <a:gs pos="100000">
                <a:schemeClr val="accent1">
                  <a:alpha val="70000"/>
                </a:schemeClr>
              </a:gs>
            </a:gsLst>
            <a:lin ang="0" scaled="1"/>
            <a:tileRect/>
          </a:gradFill>
          <a:latin typeface="+mj-lt"/>
          <a:ea typeface="+mn-ea"/>
          <a:cs typeface="Angsana New" panose="02020603050405020304" pitchFamily="18" charset="-34"/>
        </a:defRPr>
      </a:lvl1pPr>
    </p:titleStyle>
    <p:bodyStyle>
      <a:lvl1pPr marL="457200" indent="-228600" algn="l" defTabSz="914400" rtl="0" eaLnBrk="1" latinLnBrk="0" hangingPunct="1">
        <a:lnSpc>
          <a:spcPct val="110000"/>
        </a:lnSpc>
        <a:spcBef>
          <a:spcPts val="1000"/>
        </a:spcBef>
        <a:buClr>
          <a:schemeClr val="tx2">
            <a:lumMod val="10000"/>
            <a:lumOff val="90000"/>
          </a:schemeClr>
        </a:buClr>
        <a:buSzPct val="80000"/>
        <a:buFont typeface="Wingdings" panose="05000000000000000000" pitchFamily="2" charset="2"/>
        <a:buChar char="§"/>
        <a:defRPr sz="3200" kern="1200">
          <a:solidFill>
            <a:schemeClr val="tx2">
              <a:alpha val="70000"/>
            </a:schemeClr>
          </a:solidFill>
          <a:latin typeface="+mn-lt"/>
          <a:ea typeface="+mn-ea"/>
          <a:cs typeface="+mn-cs"/>
        </a:defRPr>
      </a:lvl1pPr>
      <a:lvl2pPr marL="800100" indent="-228600" algn="l" defTabSz="914400" rtl="0" eaLnBrk="1" latinLnBrk="0" hangingPunct="1">
        <a:lnSpc>
          <a:spcPct val="110000"/>
        </a:lnSpc>
        <a:spcBef>
          <a:spcPts val="500"/>
        </a:spcBef>
        <a:buClr>
          <a:schemeClr val="tx2">
            <a:lumMod val="10000"/>
            <a:lumOff val="90000"/>
          </a:schemeClr>
        </a:buClr>
        <a:buSzPct val="80000"/>
        <a:buFont typeface="Wingdings" panose="05000000000000000000" pitchFamily="2" charset="2"/>
        <a:buChar char="§"/>
        <a:defRPr sz="2800" kern="1200">
          <a:solidFill>
            <a:schemeClr val="tx2">
              <a:alpha val="70000"/>
            </a:schemeClr>
          </a:solidFill>
          <a:latin typeface="+mn-lt"/>
          <a:ea typeface="+mn-ea"/>
          <a:cs typeface="+mn-cs"/>
        </a:defRPr>
      </a:lvl2pPr>
      <a:lvl3pPr marL="1257300" indent="-228600" algn="l" defTabSz="914400" rtl="0" eaLnBrk="1" latinLnBrk="0" hangingPunct="1">
        <a:lnSpc>
          <a:spcPct val="110000"/>
        </a:lnSpc>
        <a:spcBef>
          <a:spcPts val="500"/>
        </a:spcBef>
        <a:buClr>
          <a:schemeClr val="tx2">
            <a:lumMod val="10000"/>
            <a:lumOff val="90000"/>
          </a:schemeClr>
        </a:buClr>
        <a:buSzPct val="80000"/>
        <a:buFont typeface="Wingdings" panose="05000000000000000000" pitchFamily="2" charset="2"/>
        <a:buChar char="§"/>
        <a:defRPr sz="2400" kern="1200">
          <a:solidFill>
            <a:schemeClr val="tx2">
              <a:alpha val="70000"/>
            </a:schemeClr>
          </a:solidFill>
          <a:latin typeface="+mn-lt"/>
          <a:ea typeface="+mn-ea"/>
          <a:cs typeface="+mn-cs"/>
        </a:defRPr>
      </a:lvl3pPr>
      <a:lvl4pPr marL="1657350" indent="-228600" algn="l" defTabSz="914400" rtl="0" eaLnBrk="1" latinLnBrk="0" hangingPunct="1">
        <a:lnSpc>
          <a:spcPct val="110000"/>
        </a:lnSpc>
        <a:spcBef>
          <a:spcPts val="500"/>
        </a:spcBef>
        <a:buClr>
          <a:schemeClr val="tx2">
            <a:lumMod val="10000"/>
            <a:lumOff val="90000"/>
          </a:schemeClr>
        </a:buClr>
        <a:buSzPct val="80000"/>
        <a:buFont typeface="Wingdings" panose="05000000000000000000" pitchFamily="2" charset="2"/>
        <a:buChar char="§"/>
        <a:defRPr sz="2000" kern="1200">
          <a:solidFill>
            <a:schemeClr val="tx2">
              <a:alpha val="70000"/>
            </a:schemeClr>
          </a:solidFill>
          <a:latin typeface="+mn-lt"/>
          <a:ea typeface="+mn-ea"/>
          <a:cs typeface="+mn-cs"/>
        </a:defRPr>
      </a:lvl4pPr>
      <a:lvl5pPr marL="2114550" indent="-228600" algn="l" defTabSz="914400" rtl="0" eaLnBrk="1" latinLnBrk="0" hangingPunct="1">
        <a:lnSpc>
          <a:spcPct val="110000"/>
        </a:lnSpc>
        <a:spcBef>
          <a:spcPts val="500"/>
        </a:spcBef>
        <a:buClr>
          <a:schemeClr val="tx2">
            <a:lumMod val="10000"/>
            <a:lumOff val="90000"/>
          </a:schemeClr>
        </a:buClr>
        <a:buSzPct val="80000"/>
        <a:buFont typeface="Wingdings" panose="05000000000000000000" pitchFamily="2" charset="2"/>
        <a:buChar char="§"/>
        <a:defRPr sz="2000" kern="1200">
          <a:solidFill>
            <a:schemeClr val="tx2">
              <a:alpha val="7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 name="Frame 29">
            <a:extLst>
              <a:ext uri="{FF2B5EF4-FFF2-40B4-BE49-F238E27FC236}">
                <a16:creationId xmlns:a16="http://schemas.microsoft.com/office/drawing/2014/main" id="{DD7EAFE6-2BB9-41FB-9CF4-588CFC7087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frame">
            <a:avLst>
              <a:gd name="adj1" fmla="val 7164"/>
            </a:avLst>
          </a:prstGeom>
          <a:gradFill flip="none" rotWithShape="1">
            <a:gsLst>
              <a:gs pos="0">
                <a:schemeClr val="accent2">
                  <a:alpha val="40000"/>
                </a:schemeClr>
              </a:gs>
              <a:gs pos="100000">
                <a:schemeClr val="accent1">
                  <a:alpha val="4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32" name="Rectangle 31">
            <a:extLst>
              <a:ext uri="{FF2B5EF4-FFF2-40B4-BE49-F238E27FC236}">
                <a16:creationId xmlns:a16="http://schemas.microsoft.com/office/drawing/2014/main" id="{32768DCD-B824-413A-B330-8D57ADB372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rame 33">
            <a:extLst>
              <a:ext uri="{FF2B5EF4-FFF2-40B4-BE49-F238E27FC236}">
                <a16:creationId xmlns:a16="http://schemas.microsoft.com/office/drawing/2014/main" id="{19F9CD66-32FC-448F-B4C5-67D17508A22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frame">
            <a:avLst>
              <a:gd name="adj1" fmla="val 7164"/>
            </a:avLst>
          </a:prstGeom>
          <a:gradFill flip="none" rotWithShape="1">
            <a:gsLst>
              <a:gs pos="0">
                <a:schemeClr val="accent2">
                  <a:alpha val="40000"/>
                </a:schemeClr>
              </a:gs>
              <a:gs pos="100000">
                <a:schemeClr val="accent1">
                  <a:alpha val="4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2E9A7C78-91FD-4B88-953D-5A4363761BD1}"/>
              </a:ext>
            </a:extLst>
          </p:cNvPr>
          <p:cNvSpPr>
            <a:spLocks noGrp="1"/>
          </p:cNvSpPr>
          <p:nvPr>
            <p:ph type="ctrTitle"/>
          </p:nvPr>
        </p:nvSpPr>
        <p:spPr>
          <a:xfrm>
            <a:off x="838199" y="857251"/>
            <a:ext cx="4581525" cy="2076450"/>
          </a:xfrm>
        </p:spPr>
        <p:txBody>
          <a:bodyPr vert="horz" lIns="91440" tIns="45720" rIns="91440" bIns="45720" rtlCol="0" anchor="b" anchorCtr="0">
            <a:normAutofit/>
          </a:bodyPr>
          <a:lstStyle/>
          <a:p>
            <a:pPr algn="l"/>
            <a:r>
              <a:rPr lang="en-US" sz="4400" dirty="0">
                <a:gradFill flip="none" rotWithShape="1">
                  <a:gsLst>
                    <a:gs pos="0">
                      <a:schemeClr val="accent5">
                        <a:alpha val="70000"/>
                      </a:schemeClr>
                    </a:gs>
                    <a:gs pos="100000">
                      <a:schemeClr val="accent1">
                        <a:alpha val="70000"/>
                      </a:schemeClr>
                    </a:gs>
                  </a:gsLst>
                  <a:lin ang="0" scaled="1"/>
                  <a:tileRect/>
                </a:gradFill>
              </a:rPr>
              <a:t>Guiding Our Tribal Courts with Traditional Values</a:t>
            </a:r>
          </a:p>
        </p:txBody>
      </p:sp>
      <p:sp>
        <p:nvSpPr>
          <p:cNvPr id="5" name="Subtitle 4">
            <a:extLst>
              <a:ext uri="{FF2B5EF4-FFF2-40B4-BE49-F238E27FC236}">
                <a16:creationId xmlns:a16="http://schemas.microsoft.com/office/drawing/2014/main" id="{AD04BED3-CF2E-4CAD-8CE8-ED3ED12AEBD6}"/>
              </a:ext>
            </a:extLst>
          </p:cNvPr>
          <p:cNvSpPr>
            <a:spLocks noGrp="1"/>
          </p:cNvSpPr>
          <p:nvPr>
            <p:ph type="body" sz="quarter" idx="15"/>
          </p:nvPr>
        </p:nvSpPr>
        <p:spPr>
          <a:xfrm>
            <a:off x="1433817" y="3145873"/>
            <a:ext cx="4581526" cy="3131758"/>
          </a:xfrm>
        </p:spPr>
        <p:txBody>
          <a:bodyPr vert="horz" lIns="91440" tIns="45720" rIns="91440" bIns="45720" rtlCol="0">
            <a:normAutofit/>
          </a:bodyPr>
          <a:lstStyle/>
          <a:p>
            <a:pPr indent="-228600" algn="l">
              <a:buFont typeface="Wingdings" panose="05000000000000000000" pitchFamily="2" charset="2"/>
              <a:buChar char="§"/>
            </a:pPr>
            <a:r>
              <a:rPr lang="en-US" sz="1800" dirty="0">
                <a:solidFill>
                  <a:schemeClr val="tx2">
                    <a:alpha val="60000"/>
                  </a:schemeClr>
                </a:solidFill>
              </a:rPr>
              <a:t>By Darlene Daniel</a:t>
            </a:r>
          </a:p>
          <a:p>
            <a:pPr indent="-228600" algn="l">
              <a:buFont typeface="Wingdings" panose="05000000000000000000" pitchFamily="2" charset="2"/>
              <a:buChar char="§"/>
            </a:pPr>
            <a:r>
              <a:rPr lang="en-US" sz="1800" dirty="0">
                <a:solidFill>
                  <a:schemeClr val="tx2">
                    <a:alpha val="60000"/>
                  </a:schemeClr>
                </a:solidFill>
              </a:rPr>
              <a:t>Kongiganak Tribal Court Administrator</a:t>
            </a:r>
          </a:p>
          <a:p>
            <a:pPr indent="-228600" algn="l">
              <a:buFont typeface="Wingdings" panose="05000000000000000000" pitchFamily="2" charset="2"/>
              <a:buChar char="§"/>
            </a:pPr>
            <a:r>
              <a:rPr lang="en-US" sz="1800" dirty="0">
                <a:solidFill>
                  <a:schemeClr val="tx2">
                    <a:alpha val="60000"/>
                  </a:schemeClr>
                </a:solidFill>
              </a:rPr>
              <a:t>August 3, 2022</a:t>
            </a:r>
          </a:p>
          <a:p>
            <a:pPr indent="-228600" algn="l">
              <a:buFont typeface="Wingdings" panose="05000000000000000000" pitchFamily="2" charset="2"/>
              <a:buChar char="§"/>
            </a:pPr>
            <a:endParaRPr lang="en-US" sz="1800" dirty="0">
              <a:solidFill>
                <a:schemeClr val="tx2">
                  <a:alpha val="60000"/>
                </a:schemeClr>
              </a:solidFill>
            </a:endParaRPr>
          </a:p>
          <a:p>
            <a:pPr indent="-228600" algn="l">
              <a:buFont typeface="Wingdings" panose="05000000000000000000" pitchFamily="2" charset="2"/>
              <a:buChar char="§"/>
            </a:pPr>
            <a:r>
              <a:rPr lang="en-US" sz="1800" dirty="0">
                <a:solidFill>
                  <a:schemeClr val="tx2">
                    <a:alpha val="60000"/>
                  </a:schemeClr>
                </a:solidFill>
              </a:rPr>
              <a:t>kong.tribalcourt @gmail.com </a:t>
            </a:r>
          </a:p>
          <a:p>
            <a:pPr indent="-228600" algn="l">
              <a:buFont typeface="Wingdings" panose="05000000000000000000" pitchFamily="2" charset="2"/>
              <a:buChar char="§"/>
            </a:pPr>
            <a:r>
              <a:rPr lang="en-US" sz="1800" dirty="0">
                <a:solidFill>
                  <a:schemeClr val="tx2">
                    <a:alpha val="60000"/>
                  </a:schemeClr>
                </a:solidFill>
              </a:rPr>
              <a:t>907-557-5222 or 907-557-2280</a:t>
            </a:r>
          </a:p>
          <a:p>
            <a:pPr indent="-228600" algn="l">
              <a:buFont typeface="Wingdings" panose="05000000000000000000" pitchFamily="2" charset="2"/>
              <a:buChar char="§"/>
            </a:pPr>
            <a:endParaRPr lang="en-US" sz="1800" dirty="0">
              <a:solidFill>
                <a:schemeClr val="tx2">
                  <a:alpha val="60000"/>
                </a:schemeClr>
              </a:solidFill>
            </a:endParaRPr>
          </a:p>
        </p:txBody>
      </p:sp>
      <p:pic>
        <p:nvPicPr>
          <p:cNvPr id="7" name="Picture 6">
            <a:extLst>
              <a:ext uri="{FF2B5EF4-FFF2-40B4-BE49-F238E27FC236}">
                <a16:creationId xmlns:a16="http://schemas.microsoft.com/office/drawing/2014/main" id="{530787DD-913F-13B4-B8D9-8F65C680D5B2}"/>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rot="5400000">
            <a:off x="6847871" y="1520551"/>
            <a:ext cx="4003725" cy="3816898"/>
          </a:xfrm>
          <a:prstGeom prst="rect">
            <a:avLst/>
          </a:prstGeom>
        </p:spPr>
      </p:pic>
    </p:spTree>
    <p:extLst>
      <p:ext uri="{BB962C8B-B14F-4D97-AF65-F5344CB8AC3E}">
        <p14:creationId xmlns:p14="http://schemas.microsoft.com/office/powerpoint/2010/main" val="7035803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957686-487A-4245-814E-58B1C25C675C}"/>
              </a:ext>
            </a:extLst>
          </p:cNvPr>
          <p:cNvSpPr>
            <a:spLocks noGrp="1"/>
          </p:cNvSpPr>
          <p:nvPr>
            <p:ph type="title"/>
          </p:nvPr>
        </p:nvSpPr>
        <p:spPr>
          <a:xfrm>
            <a:off x="1005981" y="874552"/>
            <a:ext cx="6544112" cy="5108896"/>
          </a:xfrm>
        </p:spPr>
        <p:txBody>
          <a:bodyPr>
            <a:normAutofit/>
          </a:bodyPr>
          <a:lstStyle/>
          <a:p>
            <a:r>
              <a:rPr lang="en-US" sz="2800" dirty="0"/>
              <a:t>Traditional Elder (male or female) Judges were selected to share traditional knowledge for each different situation.  They share cultural values for each different case, men share men’s ways and females share theirs as well.  Most important value shared is Love, “Kenekngamteggen qanrutamteggen”, meaning “Because we love you, we are telling you.”  The elders stress this throughout the court hearing, and it calms the person while they are talking to him/her.  </a:t>
            </a:r>
          </a:p>
        </p:txBody>
      </p:sp>
      <p:pic>
        <p:nvPicPr>
          <p:cNvPr id="4" name="Picture 3">
            <a:extLst>
              <a:ext uri="{FF2B5EF4-FFF2-40B4-BE49-F238E27FC236}">
                <a16:creationId xmlns:a16="http://schemas.microsoft.com/office/drawing/2014/main" id="{D1B907BF-AD02-B41C-F264-F456E3712E86}"/>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8249437" y="1449199"/>
            <a:ext cx="2631082" cy="3959602"/>
          </a:xfrm>
          <a:prstGeom prst="rect">
            <a:avLst/>
          </a:prstGeom>
        </p:spPr>
      </p:pic>
    </p:spTree>
    <p:extLst>
      <p:ext uri="{BB962C8B-B14F-4D97-AF65-F5344CB8AC3E}">
        <p14:creationId xmlns:p14="http://schemas.microsoft.com/office/powerpoint/2010/main" val="22623467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B49352-2AB0-4ADD-96B9-AB0FAECB557C}"/>
              </a:ext>
            </a:extLst>
          </p:cNvPr>
          <p:cNvSpPr>
            <a:spLocks noGrp="1"/>
          </p:cNvSpPr>
          <p:nvPr>
            <p:ph type="title"/>
          </p:nvPr>
        </p:nvSpPr>
        <p:spPr>
          <a:xfrm>
            <a:off x="841249" y="545285"/>
            <a:ext cx="5914937" cy="1442906"/>
          </a:xfrm>
        </p:spPr>
        <p:txBody>
          <a:bodyPr>
            <a:normAutofit/>
          </a:bodyPr>
          <a:lstStyle/>
          <a:p>
            <a:r>
              <a:rPr lang="en-US" sz="3200" dirty="0"/>
              <a:t>Traditional values instilled to our tribal court procedures to help our people heal. </a:t>
            </a:r>
          </a:p>
        </p:txBody>
      </p:sp>
      <p:sp>
        <p:nvSpPr>
          <p:cNvPr id="3" name="Content Placeholder 2">
            <a:extLst>
              <a:ext uri="{FF2B5EF4-FFF2-40B4-BE49-F238E27FC236}">
                <a16:creationId xmlns:a16="http://schemas.microsoft.com/office/drawing/2014/main" id="{2F49AA98-AED4-4FAD-999C-98B64BB9DF71}"/>
              </a:ext>
            </a:extLst>
          </p:cNvPr>
          <p:cNvSpPr>
            <a:spLocks noGrp="1"/>
          </p:cNvSpPr>
          <p:nvPr>
            <p:ph idx="1"/>
          </p:nvPr>
        </p:nvSpPr>
        <p:spPr>
          <a:xfrm>
            <a:off x="841248" y="2078474"/>
            <a:ext cx="5914938" cy="4533463"/>
          </a:xfrm>
        </p:spPr>
        <p:txBody>
          <a:bodyPr>
            <a:normAutofit/>
          </a:bodyPr>
          <a:lstStyle/>
          <a:p>
            <a:r>
              <a:rPr lang="en-US" dirty="0"/>
              <a:t>Community service may consist of hunting moose, seals, or fishing to be given to the elders or widows in the community.  It includes subsistence activities such as gathering berries or plants.</a:t>
            </a:r>
          </a:p>
          <a:p>
            <a:r>
              <a:rPr lang="en-US" dirty="0"/>
              <a:t>Traditional wellness consultants (male and female) counsel defendants in traditional ways to help overcome problems.  </a:t>
            </a:r>
          </a:p>
          <a:p>
            <a:r>
              <a:rPr lang="en-US" dirty="0"/>
              <a:t>Attending Healthy Family workshops is  recommended for healing.  </a:t>
            </a:r>
          </a:p>
          <a:p>
            <a:r>
              <a:rPr lang="en-US" dirty="0"/>
              <a:t>In difficult cases the Chief Elder Judge is asked to speak to clarify any misunderstandings.  </a:t>
            </a:r>
          </a:p>
        </p:txBody>
      </p:sp>
      <p:sp>
        <p:nvSpPr>
          <p:cNvPr id="18" name="Slide Number Placeholder 17">
            <a:extLst>
              <a:ext uri="{FF2B5EF4-FFF2-40B4-BE49-F238E27FC236}">
                <a16:creationId xmlns:a16="http://schemas.microsoft.com/office/drawing/2014/main" id="{7CCCE07D-3B17-42EC-AE9C-222D13143DF6}"/>
              </a:ext>
            </a:extLst>
          </p:cNvPr>
          <p:cNvSpPr>
            <a:spLocks noGrp="1"/>
          </p:cNvSpPr>
          <p:nvPr>
            <p:ph type="sldNum" sz="quarter" idx="12"/>
          </p:nvPr>
        </p:nvSpPr>
        <p:spPr>
          <a:xfrm>
            <a:off x="8610600" y="6429375"/>
            <a:ext cx="2743200" cy="365125"/>
          </a:xfrm>
        </p:spPr>
        <p:txBody>
          <a:bodyPr/>
          <a:lstStyle/>
          <a:p>
            <a:fld id="{28844951-7827-47D4-8276-7DDE1FA7D85A}" type="slidenum">
              <a:rPr lang="en-US" smtClean="0"/>
              <a:pPr/>
              <a:t>3</a:t>
            </a:fld>
            <a:endParaRPr lang="en-US"/>
          </a:p>
        </p:txBody>
      </p:sp>
      <p:pic>
        <p:nvPicPr>
          <p:cNvPr id="9" name="Picture 8">
            <a:extLst>
              <a:ext uri="{FF2B5EF4-FFF2-40B4-BE49-F238E27FC236}">
                <a16:creationId xmlns:a16="http://schemas.microsoft.com/office/drawing/2014/main" id="{9EC70A5E-8BF6-35F9-3514-8DE848FA2C49}"/>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7588355" y="902582"/>
            <a:ext cx="3762396" cy="5052836"/>
          </a:xfrm>
          <a:prstGeom prst="rect">
            <a:avLst/>
          </a:prstGeom>
        </p:spPr>
      </p:pic>
    </p:spTree>
    <p:extLst>
      <p:ext uri="{BB962C8B-B14F-4D97-AF65-F5344CB8AC3E}">
        <p14:creationId xmlns:p14="http://schemas.microsoft.com/office/powerpoint/2010/main" val="1590342866"/>
      </p:ext>
    </p:extLst>
  </p:cSld>
  <p:clrMapOvr>
    <a:masterClrMapping/>
  </p:clrMapOvr>
</p:sld>
</file>

<file path=ppt/theme/theme1.xml><?xml version="1.0" encoding="utf-8"?>
<a:theme xmlns:a="http://schemas.openxmlformats.org/drawingml/2006/main" name="LuminousVTI">
  <a:themeElements>
    <a:clrScheme name="Custom 54">
      <a:dk1>
        <a:sysClr val="windowText" lastClr="000000"/>
      </a:dk1>
      <a:lt1>
        <a:sysClr val="window" lastClr="FFFFFF"/>
      </a:lt1>
      <a:dk2>
        <a:srgbClr val="201449"/>
      </a:dk2>
      <a:lt2>
        <a:srgbClr val="EEEEEE"/>
      </a:lt2>
      <a:accent1>
        <a:srgbClr val="F900A0"/>
      </a:accent1>
      <a:accent2>
        <a:srgbClr val="4D4EE6"/>
      </a:accent2>
      <a:accent3>
        <a:srgbClr val="454B78"/>
      </a:accent3>
      <a:accent4>
        <a:srgbClr val="A3A3C1"/>
      </a:accent4>
      <a:accent5>
        <a:srgbClr val="7162FE"/>
      </a:accent5>
      <a:accent6>
        <a:srgbClr val="1EBE9B"/>
      </a:accent6>
      <a:hlink>
        <a:srgbClr val="F900A0"/>
      </a:hlink>
      <a:folHlink>
        <a:srgbClr val="8477FE"/>
      </a:folHlink>
    </a:clrScheme>
    <a:fontScheme name="Custom 51">
      <a:majorFont>
        <a:latin typeface="Sabon Next LT"/>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LuminousVTI" id="{3EBF12FF-FD44-415B-AB75-5B4F7E5C3AC4}" vid="{521B7FAE-6A8D-4468-B79A-0706294A0D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8" ma:contentTypeDescription="Create a new document." ma:contentTypeScope="" ma:versionID="22a266b9fa9a230c5a512669d8b298c3">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eddc33fff6b14141ee5c74a0d29ea6a1"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element ref="ns1:_ip_UnifiedCompliancePolicyProperties" minOccurs="0"/>
                <xsd:element ref="ns1:_ip_UnifiedCompliancePolicyUIAction" minOccurs="0"/>
                <xsd:element ref="ns2:Image" minOccurs="0"/>
                <xsd:element ref="ns2:lcf76f155ced4ddcb4097134ff3c332f" minOccurs="0"/>
                <xsd:element ref="ns4: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xsd:simpleType>
        <xsd:restriction base="dms:Note"/>
      </xsd:simpleType>
    </xsd:element>
    <xsd:element name="_ip_UnifiedCompliancePolicyUIAction" ma:index="21"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element name="Image" ma:index="22" nillable="true" ma:displayName="Image" ma:format="Image" ma:internalName="Image">
      <xsd:complexType>
        <xsd:complexContent>
          <xsd:extension base="dms:URL">
            <xsd:sequence>
              <xsd:element name="Url" type="dms:ValidUrl" minOccurs="0" nillable="true"/>
              <xsd:element name="Description" type="xsd:string" nillable="true"/>
            </xsd:sequence>
          </xsd:extension>
        </xsd:complexContent>
      </xsd:complexType>
    </xsd:element>
    <xsd:element name="lcf76f155ced4ddcb4097134ff3c332f" ma:index="24" nillable="true" ma:taxonomy="true" ma:internalName="lcf76f155ced4ddcb4097134ff3c332f" ma:taxonomyFieldName="MediaServiceAITags" ma:displayName="Image Tags" ma:readOnly="false" ma:fieldId="{5cf76f15-5ced-4ddc-b409-7134ff3c332f}" ma:taxonomyMulti="true" ma:sspId="e385fb40-52d4-4fae-9c5b-3e8ff8a5878e" ma:termSetId="09814cd3-568e-4e90-9814-8d621ff8fb84" ma:anchorId="00000000-0000-0000-0000-000000000000"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5" nillable="true" ma:displayName="Taxonomy Catch All Column" ma:hidden="true" ma:list="{3f6bfcbc-3db3-4ae6-bd76-326f0798ad28}" ma:internalName="TaxCatchAll"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_ip_UnifiedCompliancePolicyUIAction xmlns="http://schemas.microsoft.com/sharepoint/v3" xsi:nil="true"/>
    <Image xmlns="71af3243-3dd4-4a8d-8c0d-dd76da1f02a5">
      <Url xsi:nil="true"/>
      <Description xsi:nil="true"/>
    </Image>
    <_ip_UnifiedCompliancePolicyProperties xmlns="http://schemas.microsoft.com/sharepoint/v3" xsi:nil="true"/>
    <lcf76f155ced4ddcb4097134ff3c332f xmlns="71af3243-3dd4-4a8d-8c0d-dd76da1f02a5">
      <Terms xmlns="http://schemas.microsoft.com/office/infopath/2007/PartnerControls"/>
    </lcf76f155ced4ddcb4097134ff3c332f>
    <TaxCatchAll xmlns="230e9df3-be65-4c73-a93b-d1236ebd677e"/>
    <MediaServiceKeyPoints xmlns="71af3243-3dd4-4a8d-8c0d-dd76da1f02a5"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6052644-F409-493B-8E91-969D43897F2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AAFE2A1-77F8-441E-9B9F-DD61C354F4FE}">
  <ds:schemaRefs>
    <ds:schemaRef ds:uri="http://schemas.microsoft.com/office/2006/metadata/properties"/>
    <ds:schemaRef ds:uri="http://schemas.microsoft.com/office/infopath/2007/PartnerControls"/>
    <ds:schemaRef ds:uri="71af3243-3dd4-4a8d-8c0d-dd76da1f02a5"/>
    <ds:schemaRef ds:uri="http://schemas.microsoft.com/sharepoint/v3"/>
    <ds:schemaRef ds:uri="230e9df3-be65-4c73-a93b-d1236ebd677e"/>
  </ds:schemaRefs>
</ds:datastoreItem>
</file>

<file path=customXml/itemProps3.xml><?xml version="1.0" encoding="utf-8"?>
<ds:datastoreItem xmlns:ds="http://schemas.openxmlformats.org/officeDocument/2006/customXml" ds:itemID="{5CF4B188-9E41-4609-81DC-EA2587D009A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{6B18DCB5-F6E5-4219-AF99-EE07D9A1F99B}tf00537603_win32</Template>
  <TotalTime>193</TotalTime>
  <Words>206</Words>
  <Application>Microsoft Office PowerPoint</Application>
  <PresentationFormat>Widescreen</PresentationFormat>
  <Paragraphs>14</Paragraphs>
  <Slides>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Arial</vt:lpstr>
      <vt:lpstr>Avenir Next LT Pro</vt:lpstr>
      <vt:lpstr>Calibri</vt:lpstr>
      <vt:lpstr>Sabon Next LT</vt:lpstr>
      <vt:lpstr>Wingdings</vt:lpstr>
      <vt:lpstr>LuminousVTI</vt:lpstr>
      <vt:lpstr>Guiding Our Tribal Courts with Traditional Values</vt:lpstr>
      <vt:lpstr>Traditional Elder (male or female) Judges were selected to share traditional knowledge for each different situation.  They share cultural values for each different case, men share men’s ways and females share theirs as well.  Most important value shared is Love, “Kenekngamteggen qanrutamteggen”, meaning “Because we love you, we are telling you.”  The elders stress this throughout the court hearing, and it calms the person while they are talking to him/her.  </vt:lpstr>
      <vt:lpstr>Traditional values instilled to our tribal court procedures to help our people heal.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Guiding Our Tribal Courts with Traditional Values</dc:title>
  <dc:creator>Darlene Daniel</dc:creator>
  <cp:lastModifiedBy>Darlene Daniel</cp:lastModifiedBy>
  <cp:revision>19</cp:revision>
  <dcterms:created xsi:type="dcterms:W3CDTF">2022-07-25T21:55:04Z</dcterms:created>
  <dcterms:modified xsi:type="dcterms:W3CDTF">2022-07-26T19:15:33Z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